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1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4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4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889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56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4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36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4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6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9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6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9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7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7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0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7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7D9B10-B006-45B1-98BE-D29505D5E6C2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BF902-19F5-4B43-8203-DE677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53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enos@rockwoodschools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enos@rockwoodschool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267" y="2819400"/>
            <a:ext cx="8825658" cy="3329581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Welcome Parents</a:t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/>
              <a:t>Mr. Chandler Enos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Health and physical education K-12</a:t>
            </a:r>
            <a:br>
              <a:rPr lang="en-US" sz="2400" dirty="0" smtClean="0"/>
            </a:br>
            <a:r>
              <a:rPr lang="en-US" sz="2400" dirty="0" smtClean="0">
                <a:hlinkClick r:id="rId2"/>
              </a:rPr>
              <a:t>Cenos@rockwoodschools.org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(814) - 926 – 4688 ext 2205</a:t>
            </a:r>
            <a:br>
              <a:rPr lang="en-US" sz="2400" dirty="0" smtClean="0"/>
            </a:b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2220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– Class Assignments: 5-15 points  (most generally)</a:t>
            </a:r>
          </a:p>
          <a:p>
            <a:r>
              <a:rPr lang="en-US" sz="2400" dirty="0" smtClean="0"/>
              <a:t>Homework: 5-30 points</a:t>
            </a:r>
          </a:p>
          <a:p>
            <a:r>
              <a:rPr lang="en-US" sz="2400" dirty="0" smtClean="0"/>
              <a:t>Tests range in points depending on the length of the chapter</a:t>
            </a:r>
          </a:p>
          <a:p>
            <a:pPr lvl="1"/>
            <a:r>
              <a:rPr lang="en-US" sz="2000" dirty="0" smtClean="0"/>
              <a:t>Typically they are 30 points for most chapters</a:t>
            </a:r>
          </a:p>
          <a:p>
            <a:r>
              <a:rPr lang="en-US" sz="2400" dirty="0" smtClean="0"/>
              <a:t>Book check (cover): 5 points </a:t>
            </a:r>
          </a:p>
          <a:p>
            <a:r>
              <a:rPr lang="en-US" sz="2400" dirty="0" smtClean="0"/>
              <a:t>Projects: range in value on size/length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8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Two late homework's are allowed per 9-weeks</a:t>
            </a:r>
          </a:p>
          <a:p>
            <a:r>
              <a:rPr lang="en-US" sz="2400" dirty="0" smtClean="0"/>
              <a:t>Each day an assignment is late, 2 points are deducted. </a:t>
            </a:r>
          </a:p>
          <a:p>
            <a:r>
              <a:rPr lang="en-US" sz="2400" dirty="0" smtClean="0"/>
              <a:t>Following 2 late assignments within a 9-weeks, late assignments are automatically a zero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867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you informed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Grades will be posted online as soon as possible</a:t>
            </a:r>
          </a:p>
          <a:p>
            <a:r>
              <a:rPr lang="en-US" sz="2400" dirty="0" smtClean="0"/>
              <a:t>Test scores of 69% or lower will have to be signed by a parent or guardian.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7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point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Each week, students have the opportunity to earn 2 bonus points per week by bringing in a health article. The topic does not matter but it must be from a reputable source, ending in .edu, .gov, or .org.</a:t>
            </a:r>
          </a:p>
          <a:p>
            <a:r>
              <a:rPr lang="en-US" sz="2400" dirty="0" smtClean="0"/>
              <a:t>Students can also earn bonus points by  bringing in a picture of them being active in some way. These pictures will be hung around the room. A parent/guardian signature is required on the back of the picture.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60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Cover </a:t>
            </a:r>
            <a:r>
              <a:rPr lang="en-US" dirty="0"/>
              <a:t>I</a:t>
            </a:r>
            <a:r>
              <a:rPr lang="en-US" dirty="0" smtClean="0"/>
              <a:t>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Bodily systems (cardiovascular, digestive, muscular, skeletal, urinary, reproductive, respiratory, nervous, endocrine)</a:t>
            </a:r>
          </a:p>
          <a:p>
            <a:r>
              <a:rPr lang="en-US" sz="2400" dirty="0" smtClean="0"/>
              <a:t>Tobacco, alcohol, drugs</a:t>
            </a:r>
          </a:p>
          <a:p>
            <a:r>
              <a:rPr lang="en-US" sz="2400" dirty="0" smtClean="0"/>
              <a:t>First AID/CPR</a:t>
            </a:r>
          </a:p>
          <a:p>
            <a:r>
              <a:rPr lang="en-US" sz="2400" dirty="0" smtClean="0"/>
              <a:t>General health and wellness (physical, social, mental/emotional)</a:t>
            </a:r>
          </a:p>
          <a:p>
            <a:r>
              <a:rPr lang="en-US" sz="2400" dirty="0" smtClean="0"/>
              <a:t>Life Skills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630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Please do not hesitate to contact me with any questions</a:t>
            </a:r>
          </a:p>
          <a:p>
            <a:endParaRPr lang="en-US" sz="2400" dirty="0"/>
          </a:p>
          <a:p>
            <a:r>
              <a:rPr lang="en-US" sz="2400" dirty="0" smtClean="0">
                <a:hlinkClick r:id="rId2"/>
              </a:rPr>
              <a:t>Cenos@rockwoodschools.org</a:t>
            </a:r>
            <a:endParaRPr lang="en-US" sz="2400" dirty="0" smtClean="0"/>
          </a:p>
          <a:p>
            <a:r>
              <a:rPr lang="en-US" sz="2400" smtClean="0"/>
              <a:t>814 – 926 – 4688 ext 2205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6378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299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  Welcome Parents  Mr. Chandler Enos Health and physical education K-12 Cenos@rockwoodschools.org (814) - 926 – 4688 ext 2205 </vt:lpstr>
      <vt:lpstr>Grading </vt:lpstr>
      <vt:lpstr>Homework Rules</vt:lpstr>
      <vt:lpstr>Keeping you informed</vt:lpstr>
      <vt:lpstr>Bonus point opportunities</vt:lpstr>
      <vt:lpstr>What We Will Cover In Class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Parents  Mr. Chandler Enos Health and physical education K-12 Cenos@rockwoodschools.org (814) - 926 – 4688 ext 2205</dc:title>
  <dc:creator>template</dc:creator>
  <cp:lastModifiedBy>template</cp:lastModifiedBy>
  <cp:revision>4</cp:revision>
  <dcterms:created xsi:type="dcterms:W3CDTF">2022-08-30T21:16:39Z</dcterms:created>
  <dcterms:modified xsi:type="dcterms:W3CDTF">2022-08-30T21:47:51Z</dcterms:modified>
</cp:coreProperties>
</file>