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3F2A-EFC2-4B5F-9620-8F5466FA3884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8F07-44CA-48EA-ACD6-A4B3A62ED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3F2A-EFC2-4B5F-9620-8F5466FA3884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8F07-44CA-48EA-ACD6-A4B3A62ED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3F2A-EFC2-4B5F-9620-8F5466FA3884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8F07-44CA-48EA-ACD6-A4B3A62ED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3F2A-EFC2-4B5F-9620-8F5466FA3884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8F07-44CA-48EA-ACD6-A4B3A62ED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3F2A-EFC2-4B5F-9620-8F5466FA3884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8F07-44CA-48EA-ACD6-A4B3A62ED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3F2A-EFC2-4B5F-9620-8F5466FA3884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8F07-44CA-48EA-ACD6-A4B3A62ED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3F2A-EFC2-4B5F-9620-8F5466FA3884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8F07-44CA-48EA-ACD6-A4B3A62ED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3F2A-EFC2-4B5F-9620-8F5466FA3884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8F07-44CA-48EA-ACD6-A4B3A62ED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3F2A-EFC2-4B5F-9620-8F5466FA3884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8F07-44CA-48EA-ACD6-A4B3A62ED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3F2A-EFC2-4B5F-9620-8F5466FA3884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8F07-44CA-48EA-ACD6-A4B3A62ED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3F2A-EFC2-4B5F-9620-8F5466FA3884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F8F07-44CA-48EA-ACD6-A4B3A62ED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A3F2A-EFC2-4B5F-9620-8F5466FA3884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F8F07-44CA-48EA-ACD6-A4B3A62ED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FFA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Weimer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FLINENCUE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definition of leadership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INFLUENCE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/>
              <a:t>about the following prompts:</a:t>
            </a:r>
          </a:p>
          <a:p>
            <a:r>
              <a:rPr lang="en-US" dirty="0"/>
              <a:t>1. Who are three people who have had a major influence on my life?</a:t>
            </a:r>
          </a:p>
          <a:p>
            <a:r>
              <a:rPr lang="en-US" dirty="0"/>
              <a:t>2. What admirable leadership qualities did they possess?</a:t>
            </a:r>
          </a:p>
          <a:p>
            <a:r>
              <a:rPr lang="en-US" dirty="0"/>
              <a:t>3. How did they influence me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Pair </a:t>
            </a:r>
            <a:r>
              <a:rPr lang="en-US" dirty="0"/>
              <a:t>share with someone else in the class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 minutes write down all the ideas that come to mind when you see this word…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your 2 best word and write them here…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/>
              <a:t>We all came into this class today having ideas about leadership. Our job this morning is to collectively discuss what leadership is and discover a common definition of the idea."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Gallery 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Ghandi</a:t>
            </a:r>
            <a:endParaRPr lang="en-US" dirty="0" smtClean="0"/>
          </a:p>
          <a:p>
            <a:r>
              <a:rPr lang="en-US" dirty="0" smtClean="0"/>
              <a:t>Bin Laden</a:t>
            </a:r>
          </a:p>
          <a:p>
            <a:r>
              <a:rPr lang="en-US" dirty="0" smtClean="0"/>
              <a:t>Stewart</a:t>
            </a:r>
          </a:p>
          <a:p>
            <a:r>
              <a:rPr lang="en-US" dirty="0" err="1" smtClean="0"/>
              <a:t>Brees</a:t>
            </a:r>
            <a:endParaRPr lang="en-US" dirty="0" smtClean="0"/>
          </a:p>
          <a:p>
            <a:r>
              <a:rPr lang="en-US" dirty="0" smtClean="0"/>
              <a:t>Hitler</a:t>
            </a:r>
          </a:p>
          <a:p>
            <a:r>
              <a:rPr lang="en-US" dirty="0" smtClean="0"/>
              <a:t>Lincoln</a:t>
            </a:r>
          </a:p>
          <a:p>
            <a:r>
              <a:rPr lang="en-US" dirty="0" smtClean="0"/>
              <a:t>Shaq</a:t>
            </a:r>
          </a:p>
          <a:p>
            <a:r>
              <a:rPr lang="en-US" dirty="0" smtClean="0"/>
              <a:t>Mother Theresa</a:t>
            </a:r>
          </a:p>
          <a:p>
            <a:r>
              <a:rPr lang="en-US" dirty="0" smtClean="0"/>
              <a:t>Oprah</a:t>
            </a:r>
          </a:p>
          <a:p>
            <a:r>
              <a:rPr lang="en-US" dirty="0" smtClean="0"/>
              <a:t>Jobs</a:t>
            </a:r>
          </a:p>
          <a:p>
            <a:r>
              <a:rPr lang="en-US" dirty="0" smtClean="0"/>
              <a:t>Write one or 2 adjectives about these leaders on the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those qualities made those people good/bad/successful  leaders.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qualities </a:t>
            </a:r>
            <a:r>
              <a:rPr lang="en-US" dirty="0" smtClean="0"/>
              <a:t>you </a:t>
            </a:r>
            <a:r>
              <a:rPr lang="en-US" dirty="0" smtClean="0"/>
              <a:t>find most </a:t>
            </a:r>
            <a:r>
              <a:rPr lang="en-US" dirty="0"/>
              <a:t>admirable in leaders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"Top 5" list of the most admirable qualities of leaders that </a:t>
            </a:r>
            <a:r>
              <a:rPr lang="en-US" dirty="0" smtClean="0"/>
              <a:t>you </a:t>
            </a:r>
            <a:r>
              <a:rPr lang="en-US" dirty="0"/>
              <a:t>hope to possess.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the famous people all have in common? 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were all successful leaders.</a:t>
            </a:r>
          </a:p>
          <a:p>
            <a:pPr lvl="1"/>
            <a:r>
              <a:rPr lang="en-US" dirty="0"/>
              <a:t>That's partially because each of them clearly understood what it meant to lead.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192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FFA Leadership</vt:lpstr>
      <vt:lpstr>LEADER</vt:lpstr>
      <vt:lpstr>LEADER</vt:lpstr>
      <vt:lpstr>We all came into this class today having ideas about leadership. Our job this morning is to collectively discuss what leadership is and discover a common definition of the idea."</vt:lpstr>
      <vt:lpstr>Gallery walk</vt:lpstr>
      <vt:lpstr>DISCUSSION</vt:lpstr>
      <vt:lpstr>DISCUSSION</vt:lpstr>
      <vt:lpstr>"Top 5" list of the most admirable qualities of leaders that you hope to possess.</vt:lpstr>
      <vt:lpstr>Slide 9</vt:lpstr>
      <vt:lpstr>FLINENCUE</vt:lpstr>
      <vt:lpstr>JOURNAL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FFA Leadership</dc:title>
  <dc:creator>Student</dc:creator>
  <cp:lastModifiedBy>lweimer</cp:lastModifiedBy>
  <cp:revision>16</cp:revision>
  <dcterms:created xsi:type="dcterms:W3CDTF">2013-08-30T11:15:09Z</dcterms:created>
  <dcterms:modified xsi:type="dcterms:W3CDTF">2014-08-25T19:03:59Z</dcterms:modified>
</cp:coreProperties>
</file>