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2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6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9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3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4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9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7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2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A8E0-2740-4F55-B782-59F9CF5B295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21B5-7ED1-4B6F-885A-6A9832D7A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2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Rock Around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(insert names)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26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6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9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70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94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6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14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74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38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Monuments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6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8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03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78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Name of Structure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Rock Type</a:t>
            </a:r>
          </a:p>
          <a:p>
            <a:r>
              <a:rPr lang="en-US" dirty="0" smtClean="0"/>
              <a:t>Subtype</a:t>
            </a:r>
          </a:p>
          <a:p>
            <a:r>
              <a:rPr lang="en-US" dirty="0" smtClean="0"/>
              <a:t>Use to Society</a:t>
            </a:r>
          </a:p>
          <a:p>
            <a:r>
              <a:rPr lang="en-US" dirty="0" smtClean="0"/>
              <a:t>Fact</a:t>
            </a:r>
          </a:p>
          <a:p>
            <a:endParaRPr lang="en-US" dirty="0"/>
          </a:p>
          <a:p>
            <a:r>
              <a:rPr lang="en-US" dirty="0" smtClean="0"/>
              <a:t>INSERT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39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06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man made and naturally occurring structures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31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4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natural structures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05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831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1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2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1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0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0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46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Monument (CONTINENT)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Rock Type:</a:t>
            </a:r>
          </a:p>
          <a:p>
            <a:r>
              <a:rPr lang="en-US" dirty="0" smtClean="0"/>
              <a:t>Subtype:</a:t>
            </a:r>
          </a:p>
          <a:p>
            <a:r>
              <a:rPr lang="en-US" dirty="0" smtClean="0"/>
              <a:t>Use to Society:</a:t>
            </a:r>
          </a:p>
          <a:p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4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 Monuments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Widescreen</PresentationFormat>
  <Paragraphs>188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Rock Around the World</vt:lpstr>
      <vt:lpstr>Ancient Monuments</vt:lpstr>
      <vt:lpstr>Name of Monument (CONTINENT)</vt:lpstr>
      <vt:lpstr>Name of Monument (CONTINENT)</vt:lpstr>
      <vt:lpstr>Name of Monument (CONTINENT)</vt:lpstr>
      <vt:lpstr>Name of Monument (CONTINENT)</vt:lpstr>
      <vt:lpstr>Name of Monument (CONTINENT)</vt:lpstr>
      <vt:lpstr>Name of Monument (CONTINENT)</vt:lpstr>
      <vt:lpstr>Modern Monuments</vt:lpstr>
      <vt:lpstr>Name of Monument (CONTINENT)</vt:lpstr>
      <vt:lpstr>Name of Monument (CONTINENT)</vt:lpstr>
      <vt:lpstr>Name of Monument (CONTINENT)</vt:lpstr>
      <vt:lpstr>Name of Monument (CONTINENT)</vt:lpstr>
      <vt:lpstr>Name of Monument (CONTINENT)</vt:lpstr>
      <vt:lpstr>Name of Monument (CONTINENT)</vt:lpstr>
      <vt:lpstr>Natural Structures</vt:lpstr>
      <vt:lpstr>Continent</vt:lpstr>
      <vt:lpstr>Continent</vt:lpstr>
      <vt:lpstr>Continent</vt:lpstr>
      <vt:lpstr>Continent</vt:lpstr>
      <vt:lpstr>Continent</vt:lpstr>
      <vt:lpstr>Continent</vt:lpstr>
      <vt:lpstr>Continent</vt:lpstr>
      <vt:lpstr>Differences</vt:lpstr>
      <vt:lpstr>How are man made and naturally occurring structures different?</vt:lpstr>
      <vt:lpstr>Formation</vt:lpstr>
      <vt:lpstr>How do natural structures form?</vt:lpstr>
      <vt:lpstr>Sources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 Around the World</dc:title>
  <dc:creator>template</dc:creator>
  <cp:lastModifiedBy>template</cp:lastModifiedBy>
  <cp:revision>1</cp:revision>
  <dcterms:created xsi:type="dcterms:W3CDTF">2016-09-26T11:58:48Z</dcterms:created>
  <dcterms:modified xsi:type="dcterms:W3CDTF">2016-09-26T11:59:00Z</dcterms:modified>
</cp:coreProperties>
</file>