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audio1.wav" ContentType="audio/wav"/>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activeX/activeX4.xml" ContentType="application/vnd.ms-office.activeX+xml"/>
  <Override PartName="/ppt/activeX/activeX5.xml" ContentType="application/vnd.ms-office.activeX+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activeX/activeX6.xml" ContentType="application/vnd.ms-office.activeX+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activeX/activeX7.xml" ContentType="application/vnd.ms-office.activeX+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activeX/activeX8.xml" ContentType="application/vnd.ms-office.activeX+xml"/>
  <Override PartName="/ppt/ink/ink43.xml" ContentType="application/inkml+xml"/>
  <Override PartName="/ppt/ink/ink44.xml" ContentType="application/inkml+xml"/>
  <Override PartName="/ppt/ink/ink45.xml" ContentType="application/inkml+xml"/>
  <Override PartName="/ppt/ink/ink46.xml" ContentType="application/inkml+xml"/>
  <Override PartName="/ppt/activeX/activeX9.xml" ContentType="application/vnd.ms-office.activeX+xml"/>
  <Override PartName="/ppt/ink/ink47.xml" ContentType="application/inkml+xml"/>
  <Override PartName="/ppt/activeX/activeX10.xml" ContentType="application/vnd.ms-office.activeX+xml"/>
  <Override PartName="/ppt/ink/ink48.xml" ContentType="application/inkml+xml"/>
  <Override PartName="/ppt/ink/ink49.xml" ContentType="application/inkml+xml"/>
  <Override PartName="/ppt/ink/ink50.xml" ContentType="application/inkml+xml"/>
  <Override PartName="/ppt/ink/ink51.xml" ContentType="application/inkml+xml"/>
  <Override PartName="/ppt/activeX/activeX11.xml" ContentType="application/vnd.ms-office.activeX+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activeX/activeX12.xml" ContentType="application/vnd.ms-office.activeX+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activeX/activeX1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4"/>
  </p:notesMasterIdLst>
  <p:sldIdLst>
    <p:sldId id="256" r:id="rId2"/>
    <p:sldId id="257" r:id="rId3"/>
    <p:sldId id="468" r:id="rId4"/>
    <p:sldId id="446" r:id="rId5"/>
    <p:sldId id="447" r:id="rId6"/>
    <p:sldId id="448" r:id="rId7"/>
    <p:sldId id="449" r:id="rId8"/>
    <p:sldId id="467" r:id="rId9"/>
    <p:sldId id="427" r:id="rId10"/>
    <p:sldId id="428" r:id="rId11"/>
    <p:sldId id="429" r:id="rId12"/>
    <p:sldId id="430" r:id="rId13"/>
    <p:sldId id="431" r:id="rId14"/>
    <p:sldId id="432" r:id="rId15"/>
    <p:sldId id="455" r:id="rId16"/>
    <p:sldId id="433" r:id="rId17"/>
    <p:sldId id="434" r:id="rId18"/>
    <p:sldId id="435" r:id="rId19"/>
    <p:sldId id="436" r:id="rId20"/>
    <p:sldId id="437" r:id="rId21"/>
    <p:sldId id="259" r:id="rId22"/>
    <p:sldId id="260" r:id="rId23"/>
    <p:sldId id="261" r:id="rId24"/>
    <p:sldId id="457" r:id="rId25"/>
    <p:sldId id="262" r:id="rId26"/>
    <p:sldId id="263" r:id="rId27"/>
    <p:sldId id="456" r:id="rId28"/>
    <p:sldId id="264" r:id="rId29"/>
    <p:sldId id="265" r:id="rId30"/>
    <p:sldId id="266" r:id="rId31"/>
    <p:sldId id="267" r:id="rId32"/>
    <p:sldId id="268" r:id="rId33"/>
    <p:sldId id="426" r:id="rId34"/>
    <p:sldId id="269" r:id="rId35"/>
    <p:sldId id="270" r:id="rId36"/>
    <p:sldId id="271"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440" r:id="rId60"/>
    <p:sldId id="295" r:id="rId61"/>
    <p:sldId id="296" r:id="rId62"/>
    <p:sldId id="297" r:id="rId63"/>
    <p:sldId id="443" r:id="rId64"/>
    <p:sldId id="419" r:id="rId65"/>
    <p:sldId id="420" r:id="rId66"/>
    <p:sldId id="421" r:id="rId67"/>
    <p:sldId id="422" r:id="rId68"/>
    <p:sldId id="423" r:id="rId69"/>
    <p:sldId id="424" r:id="rId70"/>
    <p:sldId id="425" r:id="rId71"/>
    <p:sldId id="298" r:id="rId72"/>
    <p:sldId id="299" r:id="rId73"/>
    <p:sldId id="458" r:id="rId74"/>
    <p:sldId id="300" r:id="rId75"/>
    <p:sldId id="301" r:id="rId76"/>
    <p:sldId id="302" r:id="rId77"/>
    <p:sldId id="303" r:id="rId78"/>
    <p:sldId id="304" r:id="rId79"/>
    <p:sldId id="305" r:id="rId80"/>
    <p:sldId id="306" r:id="rId81"/>
    <p:sldId id="459" r:id="rId82"/>
    <p:sldId id="307" r:id="rId83"/>
    <p:sldId id="308" r:id="rId84"/>
    <p:sldId id="309" r:id="rId85"/>
    <p:sldId id="310" r:id="rId86"/>
    <p:sldId id="311" r:id="rId87"/>
    <p:sldId id="312" r:id="rId88"/>
    <p:sldId id="313" r:id="rId89"/>
    <p:sldId id="314" r:id="rId90"/>
    <p:sldId id="315" r:id="rId91"/>
    <p:sldId id="460" r:id="rId92"/>
    <p:sldId id="450" r:id="rId93"/>
    <p:sldId id="316" r:id="rId94"/>
    <p:sldId id="317" r:id="rId95"/>
    <p:sldId id="451" r:id="rId96"/>
    <p:sldId id="318" r:id="rId97"/>
    <p:sldId id="319" r:id="rId98"/>
    <p:sldId id="469" r:id="rId99"/>
    <p:sldId id="320" r:id="rId100"/>
    <p:sldId id="321" r:id="rId101"/>
    <p:sldId id="322" r:id="rId102"/>
    <p:sldId id="323" r:id="rId103"/>
    <p:sldId id="461" r:id="rId104"/>
    <p:sldId id="324" r:id="rId105"/>
    <p:sldId id="325" r:id="rId106"/>
    <p:sldId id="326" r:id="rId107"/>
    <p:sldId id="327" r:id="rId108"/>
    <p:sldId id="328" r:id="rId109"/>
    <p:sldId id="462" r:id="rId110"/>
    <p:sldId id="329" r:id="rId111"/>
    <p:sldId id="330" r:id="rId112"/>
    <p:sldId id="331" r:id="rId113"/>
    <p:sldId id="332" r:id="rId114"/>
    <p:sldId id="452" r:id="rId115"/>
    <p:sldId id="333" r:id="rId116"/>
    <p:sldId id="334" r:id="rId117"/>
    <p:sldId id="335" r:id="rId118"/>
    <p:sldId id="336" r:id="rId119"/>
    <p:sldId id="337" r:id="rId120"/>
    <p:sldId id="338" r:id="rId121"/>
    <p:sldId id="339" r:id="rId122"/>
    <p:sldId id="453" r:id="rId123"/>
    <p:sldId id="340" r:id="rId124"/>
    <p:sldId id="441" r:id="rId125"/>
    <p:sldId id="442" r:id="rId126"/>
    <p:sldId id="341" r:id="rId127"/>
    <p:sldId id="342" r:id="rId128"/>
    <p:sldId id="343" r:id="rId129"/>
    <p:sldId id="344" r:id="rId130"/>
    <p:sldId id="345" r:id="rId131"/>
    <p:sldId id="346" r:id="rId132"/>
    <p:sldId id="347" r:id="rId133"/>
    <p:sldId id="348" r:id="rId134"/>
    <p:sldId id="349" r:id="rId135"/>
    <p:sldId id="350" r:id="rId136"/>
    <p:sldId id="463" r:id="rId137"/>
    <p:sldId id="351" r:id="rId138"/>
    <p:sldId id="352" r:id="rId139"/>
    <p:sldId id="454" r:id="rId140"/>
    <p:sldId id="353" r:id="rId141"/>
    <p:sldId id="354" r:id="rId142"/>
    <p:sldId id="355" r:id="rId143"/>
    <p:sldId id="356" r:id="rId144"/>
    <p:sldId id="357" r:id="rId145"/>
    <p:sldId id="358" r:id="rId146"/>
    <p:sldId id="359" r:id="rId147"/>
    <p:sldId id="464" r:id="rId148"/>
    <p:sldId id="360" r:id="rId149"/>
    <p:sldId id="362" r:id="rId150"/>
    <p:sldId id="361" r:id="rId151"/>
    <p:sldId id="363" r:id="rId152"/>
    <p:sldId id="364" r:id="rId153"/>
    <p:sldId id="365" r:id="rId154"/>
    <p:sldId id="366" r:id="rId155"/>
    <p:sldId id="367" r:id="rId156"/>
    <p:sldId id="465" r:id="rId157"/>
    <p:sldId id="368" r:id="rId158"/>
    <p:sldId id="369" r:id="rId159"/>
    <p:sldId id="370" r:id="rId160"/>
    <p:sldId id="371" r:id="rId161"/>
    <p:sldId id="372" r:id="rId162"/>
    <p:sldId id="373" r:id="rId163"/>
    <p:sldId id="374" r:id="rId164"/>
    <p:sldId id="466" r:id="rId165"/>
    <p:sldId id="375" r:id="rId166"/>
    <p:sldId id="376" r:id="rId167"/>
    <p:sldId id="377" r:id="rId168"/>
    <p:sldId id="378" r:id="rId169"/>
    <p:sldId id="379" r:id="rId170"/>
    <p:sldId id="380" r:id="rId171"/>
    <p:sldId id="381" r:id="rId172"/>
    <p:sldId id="382" r:id="rId1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31" autoAdjust="0"/>
    <p:restoredTop sz="86323" autoAdjust="0"/>
  </p:normalViewPr>
  <p:slideViewPr>
    <p:cSldViewPr>
      <p:cViewPr varScale="1">
        <p:scale>
          <a:sx n="93" d="100"/>
          <a:sy n="93" d="100"/>
        </p:scale>
        <p:origin x="66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13.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4.wmf"/></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2T17:37:31.93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3395 413,'-32'-32,"1"32,31 0,-32 0,1-31,-33 31,33 0,-1 0,1 0,-1 0,0 0,-31 0,32 0,-33 0,1 0,0 0,31 0,-31 0,0 0,31 0,-31 0,32 31,-33-31,1 0,-32 0,32 0,0 0,0-31,-32 31,32 0,0 0,-1 0,0-32,1 32,0 0,-32 0,32 0,-32 0,32 0,0 0,-1 0,1-32,32 32,-33 0,1 0,0-32,0 32,31 0,-31 0,0-32,31 32,1-32,-1 32,-31 0,31 0,1 0,-1 0,-31 0,31 0,1 0,31 0,-32 0,1 0,-33 0,33 0,-1 0,1 0,-1 0,32 64,0-32,0 32,0-33,0 33,0-33,0 32,0-31,32 32,-32-32,63-32,-32-32,1 32,0-32,31 0,-32 32,33-32,-1 32,32 0,-32 0,31 0,1 32,-32-32,32 32,0-32,-32 0,32 0,0 0,0 0,-1 0,1 0,32 0,-32 0,0 0,0 0,31 0,1 0,-1 0,1 0,-33-32,-30 64,30-32,1 0,-32 0,1 32,-33-32,32 0,1 0,-1 0,-32 0,1 0,0-32,-96 0,33 32,-1 0,-63 0,64 0,-32 32,-1-32,1 0,0 0,31 0,-31 0,0 0,0 0,-32 0,32-32,-32 32,0 0,0 0,1 0,-1 0,0 0,-1 0,1 32,1-32,-1 0,-32 0,33 32,-1-32,32 32,-32-32,0 0,32 0,-32 32,0-32,32 0,0 31,-32-31,64 0,-33 0,33 0,-1 0,1 0,-1-31,0 31,32 31,0 33,32-32,0 0,-1-32,1 0,31 0,0-32,32 32,0-32,-32 0,63 0,-31 1,0-1,0 32,-1-32,33 32,-32 0,-1 32,33-32,-1 0,-30 32,-1-32,0 31,31-31,-31 32,31 0,-31-32,0 32,-32-32,32 0,-32 0,32 32,-32-32,0-32,0 32,1 0,-1 0,-32-32,1 32,31-32,-31 32,-1 0,1 0,-1 0,1 0,0-32,-1 1,-31-1,0 0,0-32,0 1,0 31,0 1,0-1,0 0,0 1,0 62,-31 33,-1 30,0 2,1-32,31-1,-32 1,32-32,0-64,0-32,0 1,0-1,32-32,-1 33,-31 0,32 31,-32 96,-32-1,32 0,-31 1,31 0,-32-33,1-62,31-1,0-32,0 0,0-30,0-1,0 31,0 32,0 0,-63 32,31 32,-31 32,-32 31,0 31,32-30,-32-1,32-31,0-32,31-32,-31 0,31-32,1 0,-1-31,32-33,-31 32,31-30,-32-1,32 63,-32 0,1 64,-1 31,-63 1,32 30,-32 2,32-32,-32-1,32-31,32-32,-1 0,0-64,0 33,0-65,32 32,0-30,-31-1,31 31,0 32,-32 32,0 0,1 32,-32 63,-32 0,32 0,-1-31,1 0,0-1,31-63,-31-32,63 1,0-1,-31-32,31 0,0 1,0 0,0 0,0 158,-64-1,33 2,-1 31,-31-63,31-1,32-31,0-95,32-1,-32-31,63-1,-31-31,31 32,-31 32,31-1,-32 64,1 0,0 96,-32-33,0 63,-32-30,0 31,32-31,-31-65,94-31,-31-31,-1-33,32-63,1 31,30-30,1-33,0 63,0 1,-31 63,-1 32,-31 0,-1 32,-31 0,0 63,-31 1,-1 31,1-33,-1 2,32-32,-32-33,64-31,0-63,31-1,0-63,0 1,32-2,-32 1,32 63,-32 32,-31 64,-32 0,-32 32,32 63,-63 32,31-33,1-30,-1-1,32-31,0 0,32-96,-32 0,63-63,0-33,0 2,32-33,-32 32,1 63,-33 64,1 64</inkml:trace>
</inkml:ink>
</file>

<file path=ppt/ink/ink1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8:18.17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6984 191,'-64'0,"33"0,-1 0,0 0,0 0,1 0,-33 0,1 0,31 0,-32 0,1 0,-1 0,1-31,-1 31,-31 0,32 0,-1-32,1 32,-1 0,-31 0,31 0,1 0,-1 0,33 0,-33 0,1 0,-1 32,1-32,-1 0,1 0,31 31,-63-31,0 0,31 0,1 0,-33 32,33-32,-1 0,1 32,-1-32,1 0,-1 31,1 1,-32-32,31 32,1-32,-33 0,33 31,-32-31,31 0,1 0,-1 0,-31 0,31 0,-31 0,0 32,32-32,-33-32,1 32,32 0,-33 0,65 0,-65 0,33-31,-32 31,-1-32,33 32,-32-32,31 32,1-31,-33-1,33 32,-1-32,1 32,-1-31,1 31,-1 0,1-32,0 32,31 0,-32-32,1 32,-1 0,33-31,-1 31,-32-32,1 32,31 0,-31-32,-1 32,32 0,-31 0,31 0,0 0,-31 32,31-32,0 0,1 0,-1 0,0 32,-31-32,63 0,-32 31,0-31,0 32,-31-32,31 32,0-32,1 31,-33-31,1 0,31 0,0 32,0-32,-31 0,31 0,0 32,1-32</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0:47.10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35,'0'0,"49"4,20-6,-4 9,7-8,-1 6,2 2,3 3,-29-4,22 2,10 1,1-2,5 2,-8-4,1 4,1 0,-8-2,-6 0,3 0,-5-1,-3 1,1-2,-3 0,-3 0,-2-2,-13 2,-7-2,-12-3,-11 1,-7-1,-2 0,-1 0,-17-10,-14 0,-8 0,-18 4,-9-2,-7 1,-7 4,-5 0,-8 2,-5 3,-3-1,6 3,7 4,3 0,2-1,10 0,8 4,12 1,12-4,13-2,15-2,9-4,3 1,1 0,0-1,19-1,9-3,16-5,17-2,8 2,8-2,6 1,1 3,-11 0,-14 3,-18 3,-24-1,-13 2,-2 0,-8-4,-25-5,-15 3,-10 3,-12 2,-5 5,3 1,-2 6,-3 4,-10 7,-1 10,14-3,27-10,-6 10,15 0,7 0,8-1,14-7,7 1,10 0,7-3,10 0,14 1,9-4,14-8,9-2,11-7,-2 5,6-10,26-12,-5-2,-11 5,2 0,-3 1,-6-3,-4 5,-7-4,-3 0,-5 3,-12 3,-11 1,-17 2,-13 1,-10 4,-8 1,0 1,-6-5,-21-6,-25 0,-16 2,-21 4,-6 3,-7 4,0 4,0 4,10-1,14 1,21 1,20-2,18-3,12-3,5-2,12 10,16-1,24-1,20-4,22-5,26-6,19-5,21 0,10-2,3 6,-2 4,-15 1,-18 1,-20-2,-14-3,-18-1,-14-1,-19 0,-12 1,-16-1,-13 3,-8 4,-3-1,-10-10,-21-5,-30 0,-24-1,-10 2,-15 5,-7 5,-5 8,-1 4,8 5,23 2,26 1,20-3,22-3,17-5,7 0,12 9,19 0,21-1,18-1,23-1,19-5,16-1,13 1,12 5,-8 0,-8-4,-12-5,-14-4,-17-2,-17-5,-14 1,-17 4,-17 2,-11 2,-13 1,-4 0,-1 1,-12-15,-19-7,-20-3,-19 1,-13 0,-15 2,-19 9,5 3,-6 6,1 4,5 6,10 5,17 4,18 0,20 1,21-3,12-4,14 2,10 6,12-1,20 3,12-4,25-2,16-6,17 0,6-2,6-5,-2 2,-5 0,-13-3,-15-6,-10-5,-11-3,-8-2,-8-2,-8-3,-9 1,-9 2,-11 1,-11 3,-6 0,-13-6,-13-1,-19-4,-18 1,-13 5,-6 6,-10 4,-3 6,-7 5,9 7,5 4,8 5,13 1,12 4,7 2,13 1,15-3,11 0,12 3,8 4,13 4,16 3,16-1,16-2,16-3,16-1,9-3,1-5,-1-2,-5-4,-11-8,-9-7,-14-3,-5 2,-14-4,-14 0,-16 1,-12 3,-9 0,-1 1,-1 0,-16-13,-22-6,-20-6,-14-1,-15-1,-9 4,-8 3,-10 3,-2 3,-8 4,-1 5,5 2,2 1,19 2,13 1,18 2,22-1,19 0,13-1,10-1,4 0,3 2,16 0,17 1,16-1,21-5,14-1,18 5,2 2,8-2,-11 9,-25 5,-27-2,-32-6,-14-5,-4-2,-2 0,-21-3,-17-4,-17-3,-25-2,-14 4,-8 4,-16 4,-3 6,0 1,5 4,8 1,11-4</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0:54.85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950 1168,'0'0,"0"0,0 0,0 0,32 9,-32-9,29 8,8-1,6-1,3 2,3-2,6-1,-27 1,19 4,16-2,6 0,12-11,-3-1,-6 1,-6 4,-4-1,-7 1,-11 0,-9-5,-7 2,-11 0,-14 2,-3-1,1 1,-1-2,-11-10,-14-6,-11-2,-10 0,-4 0,1 3,-8 0,-7 2,-2 2,-11 7,1 6,5 3,5 6,20-2,6-1,12 2,11-3,0 5,7 0,8 2,5 2,6 3,9 1,10-2,12 0,6 3,10-3,7-5,10-1,16-12,-13-3,-6 1,-10 4,-14 0,-13 1,-14-1,-13 0,-5 0,-1 0,-3 0,-25-1,-20 4,-18 4,-13 4,-9 2,7 1,4-4,-8 8,2 6,11-5,11-2,12-2,14 1,12-4,11-3,8-4,3-1,6 6,9-1,14 1,17-3,13-5,13-5,11-3,17-3,2-6,-6 8,0-3,5-9,-17 3,-21 4,-19 6,-19-1,-10 4,-12 2,-1 1,-10-10,-18-6,-23-4,-23 9,-25 4,-10 11,2-5,10-3,-5 10,1 4,14 0,17-2,11 1,14 0,12 1,14-3,14-4,3 2,8 7,9 0,13-1,19-2,12-1,16-3,10-1,18-4,14-4,-3 6,17-8,3-4,-11 3,-21 3,-8 1,-14 0,-14-2,-8-2,-17 0,-14 2,-12 0,-13 4,-3 0,-14-11,-20-3,-28 3,-24-1,-20 5,-11 4,-1 0,-16 14,-6 9,27-11,-4 14,15 2,23-5,23 1,15-2,13-3,14-1,12-1,10 0,16 1,20-2,15-5,27 0,13-6,26-8,9 4,23-7,21-9,-13 12,7 3,-9-3,-12 5,-7-2,-13 0,-9-3,-3 1,-10-1,-9 3,-10 0,-11 4,-18-3,-12 1,-21-1,-16 1,-11 1,-4-5,-24-10,-29-5,-23-4,-17 0,-4 2,-6 1,-13 3,-6 5,-6 3,-2 4,1 3,4 7,11 2,14 4,15 5,21 0,20 0,23-4,15-1,15 5,16 4,21-2,26-3,18-5,28-6,16-1,10 0,9-1,5 2,0-2,-8 1,-12-2,-16 0,-4 1,-17 1,-8-1,-17-1,-17 2,-17-3,-17 0,-16 2,-6-2,-15-13,-26-7,-31-5,-21-2,-19 1,-11 5,-11 6,-6 5,-6 4,-2 6,-13 7,19 4,16 2,21 3,25 1,25-3,23-1,16-4,13-5,4 1,19 6,18-1,18-6,23 1,28-6,15 0,17-3,11 3,8 3,-12 2,-18 1,-26-3,-30-2,-29-4,-19-2,-12 2,-10-2,-8-6,-13-4,-18-5,-16 0,-26-2,-20 0,-18 0,-8 5,-5 5,-6 6,-3 7,0 5,2 5,9 7,15 0,7 2,20 4,19-2,17-2,15 0,13-5,12-2,9-4,3 2,9 3,9 1,8-2,14-1,9-2,11-3,10 0,4-5,1-1,-11-3,-18-1,-17-2,-19 4,-11 1,-9-12,-14-9,-18-1,-16 0,-19 4,-7 7,-14 4,2 5,-9 3,1 3,-8 6,6 5,9 2,21-3,21-9,4 7,5-1,16-3,14-3,11-1,2 0,0-1,0-1,1 1,1-2,8-12,1-3,-3 2,0 0,-2-1,-5-2,-3-1,-2-3,-3 1,-9 1,-10 3,-6 6,-10 6,0 4,-12 13,-2 6,3 1,9 4,8-2,9 3,6-2,7 1,7 2,9-2,3-1,6-3,10 0,3-2,6-3,6-4,6-9,0-2,4-3,-10-3,-1-1,-10-2,-8 2,-7 5,-7 2,-1 0,0 1,-2 2,-9 17,-12 3,-7 3,0 2,1 3,3-3,-1-3,7-1,1-4,7-4,6-6,4-6,0-1,2-1,1 0,4-2,6-6,-1-2,-2-3,-2-3,0 0,-4 6,-2 6,-1 2,1 0,-2 0,-4-1,-15 4,-4 6,-10 7,4 1,1 6,1-2,4-1,3-2,7-2,5-6,7-7,2 0,0-1,1 1,11-4,7-5,3-7,3-5,5-9,6-5,-2-1,-1-3,3 4,-4 8,-9 6,-4 7,-6 2,-7 5,-3 3,-2 1,0 0,0 0,-4-1,-11-2,-8 2,-3 0,-1 0,-1-1,-3-2,1-2,1-2,8 0,5-1,5-2,4-3,5-1,3-3,6-1,3-1,5 5,4 1,8 4,7 5,3-2,8 6,7 2,2 3,-3 3,-4 2,0 1,-3-3,-3-3,10-8,-16 4,-14 5,0-1,-8-3,-7 0,-6 0,1 0,-2-1,-2-1,-19-7,-15-1,-12 6,1-4,-1 3,1-2,0 1,7-1,6 6,14 4,12-2,7 0,0-1,6 2,21 0,9 5,12-2,19-5,21-5,10 0,7 1,-1 8,4 4,0 1,-7-2,-2-4,-15 2,-11 3,-8-2,-11 1,-9-2,-12-2,-11-2,-10-1,-10 0,0 0,-1 0,0 0,-13-4,-6 2,2 0,4 1,12 1,1 1,2-1,18 6,17-1,18 1,25-2,17 2,9 3,5 2,5 0,-6 1,-12-3,-19-6,-12-2,-10 0,-12-1,-12 1,-12-1,-11 1,-8-2,-2 1,-10-6,-18-1,-27-3,-19-2,-18-4,-10-1,4-1,8 1,25 4,23 4,24 3,15 5,3 1,15-6,17-1,14-1,23-3,21 0,15 4,5 4,0 2,-10 1,-26-3,-24-2,-26-3,-12 2,-11 1,-7-13,-11-1,-14-2,-14 0,-12 0,-14-1,-6 1,3 0,6 2,9-2,16 4,21 4,13 6,7 6,12-11,22-8,16-4,16 2,10 2,4 3,-9 2,-9 0,-17-1,-15 2,-15-1,-8 2,-13-8,-11-3,-17-1,-19-1,-12 5,-14 4,-16 2,-7 3,1 5,-1 0,13-2,16 1,22 2,20 0,19 3,12 3,1-1,1 1,10-6,15-2,18-3,14 3,11 1,8 2,8 3,-8 2,-13 0,-21 0,-25-1,-15 1,-2 0,-16-13,-27-4,-26-2,-22 1,-14 1,-6 4,-4 5,-3 3,2 5,7 1,12 4,18-2,25-3,21-1,19 1,11 0,3 0,14-7,18-3,23-3,17 1,9 4,1 3,-8 2,-18 0,-22 0,-19 0,-13 2,-1 0,-10-10,-24-7,-31-3,-16 2,-16 2,-9 4,-15 7,-4 7,-6 2,-10 8,13 2,15-1,19-1,23-4,17-5,22 1,15-3,14 0,0 0,2 0,6-2,16-8,8-4,11 0,-3 2,-8-1,-14 3,-15 7,-12-8,-21 2,-24 1,-19 7,-22 6,-18 3,2 5,0 3,5 1,14 0,12 3,10 0,3 3,7-2,10 4,17-11,16-8,18-5,-2 0,3-1,17-7,8-7,8-3,4-6,-4 1,-11 3,-10 5,-9 9,-3 4,1 0,0 1,-1 0,-8 9,-10 15,-8 11,0-3,-19 16,7 0,0-4,-1-1,4-1,14-9,7-8,6-5,5-8,4-5,-1-4,0-3,1 1,3 0,8-10,4-6,6-17,1-10,3-1,-10 16,-4 9,-2 9,-8 7,1 0,-3 1,1 2,3 8,-9 20,-10 7,-8 2,1 2,-4 0,5-10,5-6,3-1,4-5,3-8,5-8,0-1,0 0,1-1,0 0,3-4,8-17,1-9,4-13,3-10,3 6,-4 6,-4 16,-6 14,-5 8,5 5,8 15,-2 12,0 6,10 5,-5-6,7-2,5-3,8-3,5-7,8-8,3-10,-7 1,0-9,-2-7,2-20,-2-8,-7-6,-6 9</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1:54.62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184 186,'0'0,"0"0,0 0,0 0,0 0,0 0,0 0,0 0,41-14,-41 14,33-8,-5 5,3-4,5 2,-1 9,-12-4,12 1,11 4,13 2,-7-3,5 2,-6 0,-9-3,0 4,-17-6,-9-2,-11 0,-4-1,-4-6,-11-6,-11 2,-17-2,-13-1,-6 1,-12 3,-10 3,-2 3,3 5,9 4,23 0,22 1,11 2,7 3,7 4,8-1,8 2,10 2,13-1,18-6,13-6,13-2,6-3,8 2,-15-1,-9 0,0 5,-17 1,-9-2,-16-1,-11-1,-11 1,-5-3,-1 0,-14 4,-21-3,-18 1,-18-5,0-1,-8-2,-10 0,8 4,2 2,9 5,22-5,18 1,15 1,10 0,3 2,7 9,12-1,16-1,19-1,18-5,23-2,3-5,16 10,-6-1,4 3,-26-10,-10-2,-20 2,-14 2,-16 0,-9-2,-12 1,-2-1,-1 0,-23-5,-22-3,-20 0,-24-5,-21-10,-10 3,6 10,12 9,-1 2,11 7,25-4,21 0,13 1,15-2,9 0,8-2,0 2,10 7,16-2,14-3,22-2,32-6,0-10,8 3,-5-1,4 5,-18 0,-16 3,-20 3,-18 0,-10 0,-12-2,-5 2,-1-3,-15-13,-22-8,-25-4,-3 8,-15 2,-3 7,-9-1,-3 5,3 4,8 0,13 2,19 1,11-2,18 2,10 0,11 0,1 0,1 0,7 6,18 1,26-5,21-3,18 0,11-5,7 0,-1 1,-9 2,-23 1,-16 2,-7 8,-10-1,-9 4,-9-3,-11-2,-11-6,-2 1,-7-1,-26-4,-16 1,-22-7,-5 5,-18-2,4 7,3 4,7 2,8 2,14 2,7 1,15 0,18-3,10-3,7-1,4 7,12 0,17-2,21-7,15 1,15-4,24 2,5-6,19 5,-1 11,-19-8,-16-5,5-1,-7-1,-2 3,5 1,-4 1,-4 0,7 2,-2-1,-13 0,-5-4,-15-4,-7-3,-5 0,-6-3,-5 0,-4-4,-2 1,-1 1,-2 2,-3 1,1 5,-3 1,-4 0,-6 0,-5 3,-5 1,-2 1,0-1,-1 1,-6 1,-22 1,-10-1,-16 1,-14 2,-5-1,-9-2,-13-1,-9 1,-8 1,4-1,1-4,9 2,7 0,4-1,10 2,2-4,1-1,12 3,19 4,12 1,17-1,10-1,4-1,0 1,13 6,20-3,33 1,16-6,12-13,10-1,10 2,7 4,1 5,4-1,0 6,-1 7,-11-3,2 2,-5 3,-11-1,0 3,-7-2,-8 4,-9 0,-19-5,-15-3,-8 1,-11-2,-13-4,-8-1,-2 0,-5-5,-19-8,-15-3,-17-1,-5-1,-7 5,-8 5,-9 1,-5 0,-15-1,-3 2,-7 2,-5 0,0 2,0 7,1-6,2-5,9 7,2 1,3 0,-14-5,5 2,0 0,13 8,7-2,3 4,16 2,15-4,12 4,11-3,14-1,12-3,7-4,2 2,9 4,17 1,17-4,19-8,25-4,18-5,19 4,22-1,11 11,-8-5,-5 5,3 3,-8 9,3-2,-6 6,-14-1,1 8,-13-8,-4 1,-10 2,-11-3,-8 6,-9-5,-21-4,-12-3,-14-4,-8-3,-11-2,0 0,-2 0,-16-9,-13-2,-13 0,-16-1,-13-3,-4 6,-7 5,-9 2,-14-1,-8 1,-10-1,-9 4,2-2,-6 1,7 4,-1-1,9 4,7 4,10 4,20 3,8-1,10 1,12 0,18 0,13-2,8-3,12-1,8 2,8-3,12-2,19-5,23-1,16-4,14-1,14 1,7 1,8 4,4 3,7 0,-2 0,-3-4,3 5,-10-4,-4-4,-6 7,-20-1,-15-1,-12 3,-10-3,-12 2,-8 1,-14-4,-7-3,-11-1,-5 0,0-1,-3-1,-17-12,-11 1,-11-3,-9-3,-12 4,-5 0,-12-2,-5 3,-5 4,-3 3,-8-1,-1 3,-5-2,1 4,-5 0,-1 0,8-1,0 0,-4 1,-1-2,7 0,9 1,12 3,5 1,-8-6,8 2,1-1,24 4,8 3,11 1,10 1,12-1,6-3,2 0,0 0,0 1,4-1,20 6,19 3,15-2,24 4,12-3,2-3,5 1,-3 3,8 4,-4-2,-1-2,4 1,-5 0,-1 0,2 1,-7 4,1 0,0 2,-9 3,-4 0,2 2,-13-3,-7-4,-6-2,-9-2,-7-3,-8-1,-7-4,-5 0,-7-2,-8-1,-3 0,-2 0,0 0,-1 0,-8-10,-13-2,-6-2,-10-1,-8-2,-9 1,-9-1,-13-4,4 3,-3 3,-8 0,4 1,-4 0,-5 2,9 5,-2 3,3-1,2 1,3 2,4 6,1 6,11-1,2 2,0 2,-3 2,6-4,7 1,1-2,4-1,8-1,2-1,5-2,4-2,3 1,2 1,0-2,6-1,1-1,-4 0,3 0,0 1,-2-1,-1-3,4 0,-2-3,1 1,2 0,-5-2,0-2,-1-1,-6-2,-3-2,-4-6,0-1,2 0,-6-4,1 5,6 6,-3 1,-4 0,4 1,-1 0,8 8,-4-3,1 1,0 3,2 1,1 1,4 1,3 1,1-1,-2 1,-2 3,-2 2,-7 6,-1-1,2 2,-3 1,5-2,2-2,3-1,3-5,8-2,3-1,2-2,0 1,0-1,0 0,1 0,12-3,8-8,10-6,3-2,-1-1,-6 2,-2 3,-5 0,-4 4,-4 1,-3 2,-5 6,-3 1,0 0,-2-1,-18-1,-11 4,-3 1,-5 0,-2 4,6 1,5 0,7 0,5 0,6-1,9-5,2 0,1-1,-1 1,1-1,7 1,11-4,17-7,13-6,3-2,0-2,4-2,-3-3,-7 5,-11 1,-8 1,-11 7,-8 4,-4 4,-3-3,-7-4,-10 1,-7 1,-3 1,-12 2,5 1,0 3,10 1,-1 3,6-1,7 1,9-1,1-2,1 0,2 2,5 5,8 3,15 0,11-3,7-1,12-5,5-4,10-3,-1 0,4 3,-13 1,0 2,-5 4,-5-1,4 8,0 2,10 6,-4 3,-6-6,-4-2,5 3,-1 1,4 0,-1 4,-4-7,-4-1,-2-3,-2 0,4-1,-8-4,2 0,-5-3,-2-1,-4-1,1 0,4-2,-5 1,0-3,-2-1,-2-1,-2 0,0-1,0 1,-3-1,-1-1,-2 1,-5 3,-4 0,-1-2,-3 3,-5 1,-2 0,-3-1,1 2,-1-1,-1 1,-4-4,-12-2,-6 3,-5-1,-9 1,-8-1,-6 2,-5-1,-5 1,-5 2,-4 0,1-1,-2 3,-1 2,-1 2,2 4,1 3,3 1,2 4,3 1,-1 2,8 1</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1:59.64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2007 202,'0'0,"36"3,-36-3,44 14,0 3,-8-3,-17-8,-12 0,-5-9,-3 3,-12 4,-10 2,-14-2,-16 4,-9-3,-10 2,-11-2,-7 0,-3-5,-12 3,0 0,-9 6,0-1,0-1,4 5,7-6,15 0,9-3,11 0,8 4,14-1,10-7,11 1,14-1,9 1,0 0,1 0,1 0,19-6,16-6,20-8,18-6,17-9,6 3,8-1,-1 10,2 0,-5 10,-11 6,-11 8,-5 8,-10 7,-10 3,-9 6,-7-1,-11-5,-11-2,-11-2,-9-8,-13 0,-14-1,-13-8,-15 1,-11-6,-7-1,-9-8,-4 0,-7 6,-1-2,-9-7,-2 1,-1 4,7 0,0 3,3 4,5 0,12 6,8 2,21-1,9 6,11 3,14-4,13-3,5-2,2 1,0 1,2-1,17 2,9 3,16-4,12-5,13-5,8-3,14-2,8-4,9 3,3 1,0-2,-6 9,-4 8,0-3,0 2,-11 0,-2 6,-9-4,-7 5,-7 0,-6-2,-9 0,-12-2,-12 2,-8-4,-13-2,-2 0,-1 0,-4-2,-15-9,-18-7,-8 2,-13-2,-5 5,-17-1,-4 3,-8 1,-11-2,-3 6,0 4,0 2,1 2,7 3,-1 1,9 2,7 2,12-4,10 3,13-2,10 1,10-2,12 0,11-5,2-1,2 0,0 0,24 4,17-4,18-3,12-3,14-6,12 2,5-3,8 0,2 5,-4 2,-2 1,4 7,-11 2,-4 8,-1 5,-5 2,-10 4,-6-2,-12-5,-11-1,-8-5,-13-3,-11-5,-14-2,-1 1,-3-1,-12-3,-16-2,-15-6,-9 1,-15-3,-10 5,-7-2,-5 4,-11 2,2 2,-10 6,0-4,3 6,-4 1,7 3,4 2,3-1,6 7,6 1,10-2,11 0,6 2,14-1,13-3,10 3,8-3,7-3,6-2,6 5,12-2,9 3,14-4,10-3,15-2,17-5,17 3,25-6,13-4,11 3,-9 3,-11 12,-10-1,-7 1,-8 9,-8 4,-15 3,-9 1,-14-3,-9-1,-15-5,-13-2,-13-4,-9-10,-13 3,-14-7,-15-6,-21-10,-10-2,-13-5,-6-2,-3 1,-7-1,-3 0,-1 3,-4 0,3 2,9 4,9-1,2 4,11 6,8-2,17-2,17 6,13 2,14 1,4 0,0 1,2 0,0 0,17 2,22 2,25-7,21-6,32-6,15-14,1 8,-9 1,-9 13,1 5,-11 11,-3 6,-7-1,-9-1,-11 7,-4-4,-13-2,-4-4,-10-1,-4-5,-9-2,-4-4,-4 0,-4-5,-2-2</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2:32.61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449-1,'0'0,"58"5,13 0,4 4,-9 1,-11 10,-3-15,3 7,-28-6,13 2,-1 1,0-1,-10-3,-7-5,-11 0,-10 0,0 0,-2-3,-21-7,-16-3,-7 0,-11-1,-5 4,-13 0,-1 2,-8 2,0 7,0-3,5 4,6 0,6 1,7-1,10 0,6 1,7 1,9 1,7-1,7 0,11-4,-1 1,3 0,-1-1,2 2,3 0,13 4,10 0,8-1,9-3,5-2,4 0,1 1,8 2,3-3,1-1,3 4,-6 2,-6 6,-18 0,-6 1,-9 2,-6 0,-7-4,-9-5,-2-2,-9 9,-9-3,-15 0,-11-1,-7-4,-1-3,-5-3,0 0,3 0,4 4,7 2,8 0,6-1,6 1,7 0,8 1,2 0,6-5,-1 0,1 1,0-1,9 6,9 1,13 1,8 2,13-3,7 2,3-3,0 1,0 2,2-3,0 4,-1-2,-3-2,-6 1,0 4,-6 6,0 1,-9-2,-13-1,-12-5,-5-3,-7-5,-6 4,-13 6,-15-5,-8-5,-8-6,-4-3,-2 0,-1-5,1 5,-4-5,11 10,5 1,3-2,5 4,6 2,7-1,5 0,12-2,3 0,-1 0,2 0,0 0,0 0,3 2,15 3,12 0,13-1,7-2,2 0,3-2,-3 5,2-2,2 2,6-3,0-2,1 3,5 1,2 4,7 2,0-2,-1 2,7-5,-14 5,-5 1,-7-10,6 10,-4-6,-4-1,0 0,1-3,1 2,-3-2,1 0,0-1,3-7,-5 4,1 1,-2 3,1-4,-2 3,2 1,-3 2,-2-3,1 0,-1-3,0 0,-1 3,-1 0,-1-5,3-2,-4 2,-5 2,2-1,-1-2,1 0,0 0,-4 1,-2-3,4 1,0-2,-4 3,2-3,0 1,2 1,-2 3,6-3,-5-4,-4 4,3 0,6-2,0 2,1 0,-7 0,1-1,4 2,2-1,1 0,-2 1,0 2,2-2,7 7,-4-1,0 1,-7-7,-2 0,9 7,-3-2,-3-4,-5 0,6 1,4 3,-6 2,0-4,3 1,-3 3,-1 1,1-1,0 1,1 2,6 1,-4 0,-2 0,3 1,-5-3,0 2,7-3,-6 2,1-1,5 1,-4 1,-3-2,1 1,1 1,-5-5,0 3,6 0,-3-2,10 9,-6-5,-6-2,4-1,1 4,-2-1,5-1,-7-1,-1-1,0 2,3 0,4-1,-7 0,2-2,-6-1,1-4,-2 1,2 1,-4-1,3 0,-2 0,2 2,-1-1,4 0,-6 0,4-3,-3-2,4 1,-4 2,-1-2,-3 2,3-3,-2 2,1 0,-4 0,3 0,-1-1,-3 1,-1 0,0-1,-1-1,-2 2,-3 2,0 0,-2-1,-3 1,-1 2,-5 0,-1 1,-3 0,-1 0,0 0,-2-1,1 1,-1 0,0 0,-3 0,-16-1,-12-2,-7-3,-6-1,-12-4,-3-1,-7-2,-7-2,-5-4,-1 3,-4 0,-10-4,6 5,-4 0,0 2,8 6,6 1,-4 1,5 2,13 3,5 1,7-1,9 3,9-2,14 0,9 0,8 0,1 0,0 0,1-1,-1 2,3-2,30 0,14-6,17 0,13 2,0 0,13 3,8 8,0-2,-4 3,-4 1,-4 1,4 6,-15-4,2 2,-7-1,0 1,-7 2,-14-5,2-2,-17-4,-9-2,-6-2,-15-1,0 1,-3 0,0-1,-12-11,-14-2,-10-4,-14 1,-14-1,-6 6,-3 3,-6 1,-13 1,-2 7,8 7,-2-1,3 3,11 7,7 0,1 2,12 3,8-1,-3-1,19 1,8 0,15 4,-3-10,12 6,4-5,6 2,7 0,10 2,17 1,14-1,14-5,15 6,2-7,-5-4,1-3,2 1,-6 2,3 3,-3-5,-7 1,-7 2,-4 0,-12-1,-8-3,1-4,-8 2,-5-4,-6 1,-6-2,-7-2,-7 1,-4 1,0 0,-2 0,0 0,-3-2,-18-7,-7-2,-12 4,-3 0,-6 0,-9-4,2 0,0 3,-1 3,7 0,1 0,6 1,5 1,10 5,5-1,5-2,11 3,3-1,2 0,1 0,-1 0,1 0,27 6,13 0,10-2,6-2,3-5,1 4,-2 1,-7 1,-1-1,-11 2,1 0,-10-1,-6 3,-1-2,-5-2,-12-1,-4 0,0-1,-2 0,1 1,-1-1,-15-4,-9-2,-4-1,-13-2,-7-2,1 0,-10 2,2 0,-5-1,-6 1,1 1,-11-2,-2 3,7-2,0 4,-8-1,-6-1,2 1,-4-1,-1-4,-5 4,-7-6,19 6,-8-3,-7 2,1-1,8 1,-8 1,4-1,-4-1,9 3,-9 4,6-2,0-1,-1 3,-10-7,9 7,-13-10,6 2,3 8,9 0,-6 3,8 4,-5-2,5 3,-6 4,6 2,4-5,1 6,3-4,-3 5,6-8,-3 4,4-2,1-1,3 3,-2-5,3 4,1 0,6-3,1 6,2-1,3-4,6 0,4 3,4-2,2 1,4 2,5-3,7 0,3-1,7 0,7-4,1 0,3-2,0-1,0 1,1-1,0 1,2 1,12 2,3 0,10-2,4-3,7-1,3-4,1 4,0-3,1 3,2 1,1 0,7 1,-1 1,1 2,1 2,0-1,7 0,3 0,-1 2,-6-2,-5 1,-13 0,-14-4,-13 0,-10-1,-2 0,-3 0,-21-6,-11 0,-1-2,-10-2,-7-6,-5-2,-7-1,-1-1,-3-5,-6 1,1 4,-2-3,-2 1,-2-1,-1 1,0 3,-2 3,7-1,0 0,4 4,5 3,2 0,5 6,6 2,8 2,8-1,9 1,4 2,12-1,10-1,1 0,1 1,0-1,1 0,0 0,0 0,10 4,8 0,10-1,7-1,9-2,2 0,7-5,-3 3,1 2,-2-1,8-2,-5 6,0-2,-3 6,3 0,-3-5,2 4,10 10,-4-3,-7-1,-14 1,-9-4,-13 1,-4-4,-8-4,-1-1,-4 4,-11 2,-13 0,-12-5,-6-6,-10-4,0 0,-8 1,-12-6,8 12,-6-2,-2-2,0 1,-4 1,4 5,-4-1,0 3,3 4,-2-1,1 3,3 1,0-4,-2 4,5-3,4-1,0-7,4 4,6 2,9-1,12 6,2-2,8-2,9-4,11-2,4 0,0-1,2 0,-1 0,1 1,0-1,4 1,13 2,9-1,11 0,5-8,13 6,0 1,-1 1,-2 1,2-7,-4 7,3 0,0 1,0 0,3 3,-2-2,3 4,0-4,-3 6,-3-4,-1 0,-10 3,-8-4,-12-4,-16-1,-2-1,-1 1,-1-1,0 0,-13-5,-23-1,-13 1,-2-1,-10-6,-9 3,-1 0,-4 5,-3 3,5-2,-5 3,0 2,-3 5,7-1,-3-4,8 6,-4 3,7-7,-1 5,2 0,2 1,3 1,6-3,7-1,1 1,2 3,6-3,9-2,5-2,9 0,9-4,3 0,3 1,-1-1,0 1,0-1,1 0,0 0,-1 0,1 0,0 0,6 1,9-1,5-1,3-2,0-1,3-2,-1 2,1-2,1 0,-1 3,4-5,2 1,0 3,2-2,4-1,2 0,3-3,2 5,-1 0,5-1,-2-9,6 4,-1 10,1-6,1-5,-2 1,-1 4,1-3,-1 2,-4-1,0-1,4-3,1 2,-7 2,6-3,-2-1,1 7,3-7,-2 6,3-1,-1-3,2 1,-2 4,3 0,3-3,-2 4,4-2,8 0,-1 3,3 1,2-1,-5-4,16 11,0-2,-5 1,-1 5,3 3,-2-3,-3-1,-4 2,-3 5,-3 0,-8-1,-3 0,-4 0,-8-2,-8-2,-8-3,-9-1,-8-3,-7-1,-1 0,-1 0,-1 0,0 0,-13-11,-8-5,-10-3,-11 4,-10 0,-4-3,-12 2,-2 0,-4 4,-1-2,-8 0,0 3,2 5,0 6,2-10,9 9,9 13,-1-2,7-3,8 4,7-2,10-1,8 1,9-3,9-3,1 0,3-3,-1 1,6 3,11 5,11 0,11-1,11-5,9-1,4 0,4-2,-1 1,-3 0,-1 3,3 0,3-2,-3-1,3 1,3 0,6-1,3 1,3 3,5-6,8 1,13-7,-4 1,14-3,-5 2,-11 0,-8 1,-4 2,0 2,-8 1,1-1,-4 3,12 4,-4 4,-5-9,-8-6,-6 2,10-3,-3 5,-5-2,-5 1,3-1,0-2,-1 4,-4-2,1 3,6-3,-1 2,-11 0,2-1,4 6,-5-2,-4 1,4 0,-5-3,1 2,9 8,-9-3,-2-1,-3 1,7-1,-4 0,-5 1,0-1,2 0,0 0,2-3,-6-3,-4 2,1-2,-2 1,-4-2,-4 4,4-1,-4 1,-2-1,-2 2,-1 1,-2 0,-4 3,-2 0,-2 3,-2 0,1 2,-4-1,-1 3,-3 0,0 1,-2-1,-4 2,0 0,-2-1,-4 1,-6-1,-3 0,-6-1,-7-1,-7-3,-6-1,-4-2,-9 0,-5-2,-6-6,-8-1,-2-1,-10-1,-1 2,5 0,0 1,-14-3,4 2,5-1,-2-5,-8 6,4-1,-1 0,-3 2,7 0,1-4,-7 5,10 1,4 0,-2 3,3-3,2 2,2-3,2 4,7 2,1-1,1 0,3 2,10-4,-2 0,3 4,6 0,3-2,6 1,2-2,3-2,9 0,10 0,6-1,3-1,0 3,0-3,0 0,10 7,7 1,5-3,5-1,4-2,3 0,3 0,5-2,-4 1,1-1,2-3,6-1,-2 2,2 1,7 1,1-2,2 0,3 2,-1-3,1-1,-1 1,0-1,-2 4,-2 1,2-1,0-1,2 1,-3 1,-7-3,1 4,11 6,-7-2,3 1,-3 0,-6 3,0-1,-15-1,3-1,-5 2,-3-1,-8-3,-6 0,-4-3,-8-1,0 0,-2-1,1 0,-1 0,0 0,-11-1,-7-1,-6-2,-5 0,0 1,-6 3,-2-2,-8-1,-3 0,-3-4,-2 3,-3 1,-11-8,8 8,-3-1,-3-3,-1-1,-1 2,3 0,-2 2,1-1,-3-1,2 1,0 2,2-5,1 4,-1 2,2 1,5-2,2-3,-3 3,4 2,2 0,-6-7,8 7,-6-6,-6-7,9 2,-2 5,1-1,6 0,9-1,-2 1,-1 1,5 2,7 3,2-3</inkml:trace>
</inkml:ink>
</file>

<file path=ppt/ink/ink1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9:16.53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3968 32,'0'32,"0"30,-32-62,-32 0,-1 0,33 0,0-31,-32 31,0-31,-33 31,1-32,32 32,-65 0,65 0,-96-31,31 31,1 0,0 0,31 0,-31 0,31 31,-31-31,0 0,-1 32,1-32,32 0,-1 0,1 0,-32 0,63 0,1 0,0-32,-32 32,31 0,1 0,0 0,32 0,-32 32,-1-32,1 0,0 0,0 0,32 0,-32 31,-1-31,33 0,0 0,0 0,0 0,-32 0,32 0,0 0,-1 31,1-31,0 0,32 0,-32 31,32 1,32 30,0-31,-32 1,32-32,33 31,-33-31,32 0,0 0,32 0,1 0,-1 0,32-31,1 31,-33 0,33 0,-1-32,0 32,1 0,-1 0,1 0,31 0,-31 0,31 0,1 0,-33 0,0 32,1-32,31 0,-31 0,-1 31,-32-31,33 0,-1 0,-31 0,-1 31,0-31,1 0,-33 31,-32 1,32-32,-32 0,0 0,0 0,-64 0,0 0,-32 0,32-32,-64 1,-1 31,1-31,0 31,-33 0,1 0,-1-31,1 31,-65 0,33 0,31 0,-31 0,31 0,-31 0,-1 0,33 0,0 0,-1 0,1 0,-1 0,33 0,-32 31,31-31,1 0,32 0,-32 0,31 0,1 0,0 0,0 0,32 0,-33 0,33 0,0 0,0 0,0 0,0 0,0 31,0-31,32 31,32 1</inkml:trace>
</inkml:ink>
</file>

<file path=ppt/ink/ink1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9:18.79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730 219,'64'0,"-33"0,33 0,-1 0,33-32,-1 32,-32 0,33 0,-1 0,0 0,0 0,32 0,0 0,0 0,0-31,0 31,32 0,-32 0,63 0,-63 0,32 0,0 31,-32-31,63 0,-63 0,64 0,-32 0,-1 0,33 0,-64 0,31 0,1 0,0 0,0 0,-1 0,1 0,-32-31,0 31,32 0,-32 31,0-31,-32 0,32 0,-32 0,32 0,-32 0,1 0,-1 32,32-32,-32 0,0 0,-31 0,31 0,-31 0,63 0,-64 0,1 0,31 31,-32-31,1 0,-1 0,1 32,-32-1,31-31,-31 0,0 0,-1 0,-62 31,-33-31,32 0,-63 0,0 0,0 0,31 0,-63 0,64 0,-64 0,31 32,1-32,-32 0,0 31,32-31,0 0,-32 32,31-32,-31 31,32-31,0 0,0 0,0 0,-1 0,-31 32,0-32,32 0,0 0,0 0,-1 0,1 0,0 31,-32-31,0 0,32 0,-32 31,31-31,1 0,0 0,-32 0,32 0,0 0,-32 0,31 0,33 0,-32 0,31-31,-31 31,0 0,31-31,-31 31,31-32,-31 32,32 0,-33-31,33 31,-32-32,31 32,-31-31,0 31,31-32,-31 32,31 0,1-31,-1 31,-31 0,32 0,-1 0,-31 0,0 0,31 0,-31 0,32 0,-1 0,1 0,-1 0,1 0,-33 31,33-31,-1 0,1 0,-1 0,33 0,-33 32,1-32,31 0,-32 0,33 0,-1 31,32-31,-32 0,0 63,1-63,62 32,-31-1,64 0,-32-31,-1 0,33 0,31 0,-31-31,-1 31,32 0,1-31,-1 31,0 0,0-32,1 32,-1 0,0 0,32-31,-32 31,32 0,-32 0,1 0,31 31,0-31,0 0,31 0,-31 32,-31-32,31 31,-32 0,32 1,-32-1,0-31,1 32,-65-32,33 31,-1-31,-126 0,-32-31,-1-1,-62 32,-1-31,-32-1,33 1,-33 31,-31 0,31 0,33 0,-33 0,1 31,31-31,0 32,32-1,0 1,0-32,32 31,32 1,-1-1,32-1,32 2,-31-1,62 1,1-1,0 1,31-1,1 32,63-63,-32 0,32 0,-32 31,32-31,0 0,0 32,0-32,0 0,-63 0,-1 0,-31 31,0-31,-64 0,-32 0,-31-31,-32 31,0-32,-31 32,-1 0,32 0,-64 0,1 0,31 32,0-32,32 0,32 0,0 0,0 0,31-32,1 32,31 0,64-31,31 62,1-62,31 62,32-31,0 0,0 0,32 0,-1 32,33-32,-32 0,-1 31,33-31,31 32,-32-32,1 31,-32 0,-32-31,0 32,-64-32,1 0,-33 0,-31-32,-63 32,-1-31,-63 0,-31-1,-1 32,0 0,-31-31,-1 31,33 0,-1 0,64 31,-1-31,33 32,-1-1,64 0,64 1,31-32,0 31,32-31,32 0,0 0,31 0,-31 32,0-32,-1 0,33 0,-64 31,-32-31,0 0,-31 32,-159-64,-1 32,-31-31,-63 31,31 31,0-31,32 32,32-32,159 31,-1-62,64 31,0-32,32 1,0 31,-1 0,-62 0,-33 0,-158 31,0 1,-32-32,0 31,0 0,0-31,31 0,65 0,94 0,64-62,0 30,32 1,-32-1,0 1,0 31,-64 0,-31 0,-64 0,-31 31,-64 1,32-32,-64 31,0 1,32-32,0 31,32-31,158-31,33-1,31-31,31 32,1-1,-32 32,-63-31,-33 31,-62-31,-33 31,-63 0,-95 0,0 31,-32-31,-32 31,64 32,0-31,95-1,31-31,128-63,63 0,1 32,-1-32,32 32,-32 31,-31-32,-128 64,-63-1,-32 1,-31 30,-32 1,-1 0,65-31,94 30,32-62,64 0,32-62,31 30,32 1,-32-32,64 31,-64 1,-31 31,-128 0,-31 0,-64 31,-31 1,31 31,0-32,64 1,-32-32,127-63,32 31,63-62,32 0,0-1,32 1,-1 31,-31 0,-31 2,-1-2,-63 31,-32-31,-32 32,0 0,-63-1,0 32,-32 0,-32 0,32 0,0 0,32 0,-1 0,33 0,63-31,32-32,63 0,64 0,-64 0,64 0,-1 32,1 0,-32-1,-32 1,-63 31,-95 0,-64 63,0-32,-32 0,32 32,0 0,32 0,31-63,64 31,32 1,31-32,33 0,31-32,0 1,31 31,33-31,-32-1,31 1,32 31,-31 0,-1 0,1 0,-33 0,1 31,-95-31,-33 32,-62-1,-96 0,0 32,0 0,-32-31,64 62,-32-31,-32 31,96-1,-1-30,64-31,0 30,32-30,63-1,0 1,32-32,0 0,32 0,-32 0,0 0,32 0,-64 0,-32 31,-31-31,0 32,-32 30,0-30,-32-1,0 1,1-1,-1 1,32-1,32 0,-1-31,-31 0,64 0,-1 0,1 0,-32 0,-1 0,-62 32,-1-32,0 31,0-31,1 32,-1-32,64 0,-1-32,1 1,32 31,-33-32,33 32,-1-62,-31 62,-95 0,31 0,-32 31,33-31,-33 31,32-31,1 32,-1-1</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4:49.47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3454 47,'0'0,"26"-6,-26 6,50-5,9 6,2 3,-7-6,0 6,4 3,-27-5,12 0,17 7,5-1,3 6,5 1,-10-1,-14-1,-12-5,-8 0,-16-5,-12-3,2 1,-3-1,-15 2,-21-1,-14 2,-12 0,-13-3,-8 3,2 4,-10-2,-5 2,17-2,16 1,21-2,15 2,12-1,12-2,2-2,2 4,7 5,8-2,15 4,17-2,21 0,24-1,18-3,14 4,5 6,-8 4,-15-1,-20-6,-21-5,-23-6,-19-4,-17 1,-6-3,-7-9,-17-2,-20 2,-28-1,-23 5,-10 2,-13 5,-3 5,0 8,7 6,6 0,20 5,35-8,27-3,12 1,12 7,12 0,16 1,15-2,18-4,25-5,12-8,16 2,24-12,13 1,8 0,4 6,-9-1,-8 2,-11-7,-5 0,-17-6,-5-2,-2 2,6-6,-6 7,0 1,16-12,6 3,-24 8,4 5,-13-2,-9 0,-6 0,-7 3,-6 2,0-1,-7 2,3 0,-7 5,-3-1,-5 3,2 4,-5-2,-4 3,-7 1,-4-2,-6 0,-4 0,-5-3,-11-3,0-1,-3 1,-5-2,-16 1,-12-5,-13-2,-11-3,-13-1,-8-1,-19-6,-4 0,-12 4,-12-4,-13 4,-3 6,1 3,-4 2,-10 5,2 12,28-11,3 2,11 0,23-4,20-4,20 1,22 1,16 0,9 1,21 0,27-4,34-5,34-5,13 3,41 0,21 7,-12 24,7 10,-5 10,-13 4,-23 2,-7-1,-16-11,-15-7,-19-10,-9-6,2 2,-14-4,-8-3,-13-1,-14-4,-7-2,-9-4,-12-4,-4-5,-16-11,-15-10,-14-6,-10-2,-13-2,-6 5,-12 1,-15 4,-11 1,-6 4,-11 5,-1 7,-12 2,6 5,3 7,-9 3,4 3,-7 10,3 10,12 4,26-7,22-2,22-3,20-4,19-1,17-4,10 8,15 0,21 1,22-5,28 0,11-2,14 1,28-8,7 1,-8 5,-8 2,-4 2,-12-5,-20-3,-21-6,-12 1,-10-4,-14-1,-10-1,-9 1,-10 0,-10 2,-5-5,-5-2,-17-5,-18-5,-19-2,-19-1,-9 5,-16 4,-6 5,-11 8,-5 12,4 3,8 3,13 10,32-9,8 8,31-7,16-3,11 3,14 4,12 2,21 3,27 0,31-9,14 0,13-1,8 9,9-1,3-2,-1-2,-17 1,-21-2,-19-7,-22-5,-8-2,-12-2,-6-1,0 0,-3 0,1-1,-7 0,-3-2,-4 1,-7 0,-5-3,-3-2,-2-2,-3-2,-4 5,2-4,-1 1,-1 2,1-2,2-1,1 2,3 1,-1 0,1 3,5 0,2 2,-1 2,0 1,4 3,-1 1,1 1,-5 1,-5 0,-7-5,0 2,-3 7,-8 2,-9 0,-12 0,-10 3,-15-2,-6 2,-12 1,-4 1,-5 2,0 2,7 0,9 3,15-2,14-3,11 1,8 4,9 5,9 2,14 6,19 4,19 6,14 1,13 1,8-1,2-3,-10-3,-11-7,-23-10,-17-7,-14-6,-12-9,-3-2,-11 5,-17-7,-17-6,-18-7,-20-13,-19-2,-20-1,-10 1,-22 2,10-7,-15 8,16 4,20-1,18 3,12 2,22 6,27 7,19 1,17 2,8 0,1 3,26 8,18 0,27-2,27 4,15 4,9 7,6 4,-14 5,-11 5,-27-2,-13-3,-20-8,-15-5,-15-7,-12-9,-2 0,-11-3,-30 5,-24-4,-20-5,-18-6,-16-6,-15 0,-18 1,-12 1,3 6,5 2,-2-1,11-1,-1 3,0 4,-1 2,-5 2,-1 1,-6 0,-6 9,2-4,-6 9,11-4,-6-3,15 6,6-4,14-1,1-3,17 1,13-7,11 1,11 0,15-3,11-5,15 0,12 0,12 0,10 3,3-1,16-8,19-7,16 1,10 0,5 5,6 8,-13 8,-18 1,-20 0,-17-5,-4-2,-34-3,-34-2,-26-2,-20-3,-17 0,-12 1,-4 1,-1 4,3 2,-4-2,3 8,1 0,9 8,5-4,12 6,12 2,15-9,9 2,21-3,19-2,17-1,14 0,10-3,2 0,14-5,16-2,24-11,21-6,21 1,18-2,12 1,7 4,6 5,-1 13,-10-1,-19 11,-29-5,-29 4,-28-4,-19-3,-4 0,-17-9,-26 0,-36-9,-24-1,-18 4,-10-3,-6 4,-4 8,-5 3,1 4,0 4,7 3,9 1,12 3,19 4,15 2,21-2,22-6,23-4,15-5,3-1,25 3,23-10,21-7,25-5,20-4,16 1,14-4,9 2,12 2,4 2,3 11,-2 4,-5 5,0 9,-13 10,-15 1,-18-4,-28 1,-19-4,-32-7,-24-3,-15-3,-2 0,-25-10,-32-6,-27-2,-19 1,-8 0,-12 0,-6 4,-4 6,-4 5,2 5,3 6,2 5,6 5,14 5,17 6,20-2,26-6,26-3,15-6,18 1,21 4,31-3,32-6,22-15,21 1,15-1,13 2,3-1,5 2,11 2,37 5,-26 0,-2 6,-5 1,-3 2,-3 3,-15 1,-11-1,-10-1,-16 0,-12-9,-18-8,-7-6,-16-1,-5-1,1-8,-8-1,-10 2,0-3,4 1,1 1,-3-2,-1 2,1 3,3 1,-4-1,2 1,3-3,0 5,-1-2,3 2,-2 1,4 3,6 0,1 1,4 7,6 0,-4 6,4 4,-2-1,-2 2,-3-5,-2 2,-4-11,0 3,-14 0,-3-6,-1 1,4-3,-15 3,5-4,-3-1,-4 3,2 0,-4 3,-6-1,-7 1,-4 2,-2 1,-6 0,-7 1,-2 0,-2 0,0-1,-2 2,0-1,-3 3,-10 6,-8-4,-9-1,-14-2,-12-7,-7-3,-10-4,-3-13,-25 11,2-7,1-8,-18 4,-6 2,-1-1,-4-1,-8 6,-4 4,-4 4,-7 8,6 7,-5 1,5 6,10 0,4 6,7 2,-1 2,16 3,-5 2,14-3,-2-6,6-1,1-4,-7-2,6 2,-7-5,-1-4,4 7,-4 2,-1-1,2 3,2-3,0 2,-3 3,-1 1,1 1,-2-3,0-1,0 0,3 6,-9-6,10 0,4 5,4-2,4 1,5 6,6 0,11-4,13 0,13-3,12-5,12-3,10-5,6-2,5 5,15 3,17 0,15-5,20-11,16-5,16-1,14-3,12-5,10-6,15 0,12-3,9 0,17 4,11-4,6 7,5 5,5-1,0 4,0 3,-3 4,-2 1,-13 3,2-1,-12 3,3 1,-1 3,-9-1,-4 4,-4 4,-14 2,-10 3,0 5,-15 5,-6-5,-5-1,-13 3,-11 2,2-3,-7 2,-10-1,-10-1,-6-5,-13-4,-9-3,-11-1,-12-4,-9-3,-5-1,-8 0,-3-1,0 1,-1-1,0 0,-12-9,-12-5,-10-2,-9-2,-14-3,-6 4,-17-3,0-1,-9 0,-3 0,-6 3,-6-3,1 0,-11 4,-7 0,1-5,-8 4,-6-1,-4 1,-11 1,2 7,-3-2,-11-1,-3 5,3 3,-8 2,0 1,-6 6,3-1,-6 11,2-3,-3 7,-1 5,-6-4,1 4,0-1,1 0,-4 8,3-3,4 5,6 7,3 1,1 0,-3 4,4 6,7 1,1-2,1 6,8-5,5 3,15-3,14-1,14-1,19 1,19-8,18-13,16-2,15-1,12-3,9-1,12-4,15 1,20-3,20-9,21-6,22-2,13-10,16 1,17-1,12-2,1 1,13 10,1-2,-4-4,-4 4,-7 9,-11 5,-13 0,-13 1,-12 4,-22 7,-24-2,-27-6,-24-5,-20-5,-8 1,-31-3,-35-6,-27-9,-21 3,-9-3,-9-3,-15 2,1 5,-1 6,-9 1,-1 5,1 7,8 1,12 4,0 1,18 3,15 5,19 5,22-3,23-5,19-8,13-4,10-3,16 6,21 5,26-12,23-6,28-6,4-4,13-1,11 1,8 4,6 4,0 1,0-2,0 9,12 11,-32-3,-14 0,-15 0,-11 2,-27-1,-16 1,-20-4,-16-5,-16-4,-1 0,-26 0,-27-3,-24-5,-22-1,-11-7,-9 6,-7-2,-9 1,-3 11,-7 0,7 6,0 2,8 2,10-1,20 4,13 3,22-2,21 1,20-6,16-6,7-3,4 1,32-6,28-4,24-3,23 0,13-8,5 2,12 6,4-2,8 2,5 8,-10 1,-4 7,-16 6,-16-4,-18 6,-20-6,-16 1,-19-2,-21-2,-16-3,-1 0,-22 5,-26-3,-19-5,-22 1,-13-1,-12-6,-5 7,-12-2,-2 5,-8 6,-3-2,2 3,5 0,5 5,12 5,9-5,11 0,16 1,10 0,19-8,18-2,17-1,16-3,2 0,2 0,8-1,26-4,29-7,21-9,19 3,14 6,10 2,5-2,6 9,4 7,-3 9,-5-4,-8 4,-18 6,-21-2,-22-9,-22-2,-23-5,-14-1,-6 0,-17-6,-31-9,-34-2,-19-9,-22 4,-7-2,-11 2,-1 1,-5 0,-5 9,-4 5,1 3,7 6,1 3,7 7,11-4,13 7,6 7,13 0,18-4</inkml:trace>
</inkml:ink>
</file>

<file path=ppt/ink/ink1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0:31.76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4703 66,'-32'-32,"0"0,0 32,1 0,-33 0,32 0,-31 0,-1 32,-31-32,31 32,-63-32,64 31,-64 1,0-32,-1 32,1-1,0-31,0 0,32 0,-64 0,32 0,31 0,1 0,0 0,-1 0,1 0,0-31,0-1,31 32,-31-32,-1 32,1-31,31 31,-31 0,32 0,-33 0,1 0,0 0,31 0,-31 0,31 0,-31 0,31 31,1-31,-1 32,1-32,-33 0,33 0,-1 32,1-32,31 31,-32-31,33 0,-1 0,0 32,0-32,0 32,32 0,0-1,32 1,0 0,0-32,0 0,31-32,1 32,31 0,0-32,32 32,-31-31,31 31,0 0,0-32,32 32,0 0,0 0,0-32,31 32,1 0,-1 0,-31-32,0 32,32 0,0 0,-33 32,1-32,0 0,0 0,-32 32,-32 0,1-32,-1 31,0 1,-31 0,-32-1,31 1,-63 0,-31-1,-1-31,0 0,0 0,-31 0,-1 0,32 0,-31 0,-1-31,1 31,-33 0,1 0,-32 0,32 31,-64-31,32 0,0 0,-64 32,32-32,0 0,0 0,0 32,-31-32,31 32,0-32,0 0,32 31,-32 1,0-32,32 32,0-1,32-31,-32 32,31 0,1-32,31 31,1-31,-1 0,33 0,-1 0,0 32,64-32,0 32,31-32,-31 0,31 0,1 0,31 0,1 0,31-32,0 32,0 0,32-32,0 32,0-31,-1 31,1 0,0 0,32 0,-32 0,0 0,31 31,-31-31,64 0,-96 32,32-32,-1 32,-30-32,-1 32,0-32,0 0,0 31,0-31,-32 0,-31 0,31 0,-31 32,-32-32,-1 0,1 32,-64-64,1 0,-1 32,-32-31,32 31,-31 0,-1 0,-31 0,0 0,-1 0,-31 0,32 0,-32 31,0-31,-32 0,32 0,0 32,31-32,-63 32,32-32,0 0,32 31,-32-31,31 0,33 32,-1-32,1 0,31 0,96 0,-1-32,32 1,33-33,-1 33,32-33,-1 32,33 1,-32-33,32 33,-1-1,1 0,-64 1,64 31,-32-32,-32 0,-32 32,-31 0,-1 0,-95 32,-31 31,-1-31,-31 0,31 31,1 0,-33 1,33 31,-1-63,33 31,31-126,31-1,33-31,-1 0,33 0,-33-32,1 32,-1 32,1 31,-32 0,0 32,-32 32,0 0,0 31,0 0,0 33,0-1,-32-32,0 32,0 0,0-31,32-1,-31 0,31-31,31-64,1 1,-32-64,64 0,-32-32,-1 0,33 0,-1 32,-31 0,0 63,0 1,-32 62,-32 1,32 63,-32 32,0 0,1-1,-1 1,0 0,32-64,0-31,-32 0,32-64,0 0,0-63,32-31,-32-1,32 32,0-32,31 63,-63 33,0 94,-32 32,1 0,-1 32,0-32,32-31,0-1,-32-31,64-32,-32-32,32-31,0-32,-32-1,31-30,1 31,0-1,-32 65,-32-1,-31 32,-1 0,1 0,-33 32,1-32,0 31,-1-31,1 0,0 0,-1 0,1 0,31-31,-63 31,32 0,0 31,-32-31,31 0,1-31,0 31,-1 0,-31 0,32 31,-1-31,1 0,-32 32,32 0,-32 0,0-1,31 1,-31 0,32-1,-32-31,63 32,-31 0,-1-32,1 0,0 31,31-31,-31 32,0-32,31 32,0-32,1 32,-32-1,31-31,1 32,-1 0,0-32,33 31,-33-31,32 0,-31-31,63-1,-32 0,32 1,-32-33,32 32,-32 1,32-1,0-31,-31 31,31-31,31 31,1 0,0 0,32 1,-1 31,1-32,-1-31,33 31,31 0,-32 1,0-1,1 32,31-32,-32 32,-31 32,-1-32,1 63,-1-31,-63 63,0 0,-32 0,1 0,-1 0,0-31,0-1,32 1,64-64,-32 0,31-32,1-31,31-1,0-31,33 0,-1 0,0 0,32 0,-64 63,-63 32,-96 0,1 32,-33 31,-31 32,0 32,-32-32,64 32,0 0,31-64,32 0,64-126,0-32,63 0,0 0,1 0,31 0,0-1,-32 65,1-1,-33 32,-63 32,-32 31,1 32,-65 0,33 0,-33 1,33-1,-1 0,1 0,31-32,0-63,64-31,32-1,31-63,0 0,1 0,31-32,31 32,-30 0,-1 31,0-31,0 32,0 31,0-31,-32 31,33-32,-33 64,32-63,0 31,-32 1,1-1,-1 32,0 0,-31 0,-32 0,-64 0,-32 32,-31-32,0 0,-64 31,32 1,-64-32,32 63,0-63,-31 32,-1 32,0-33,32 33,-63-33,63 1,0 0,0-32,32 0,0 31,0-62,0 31,32 0,31-32,-31 32,31-32,1 1,-1 31,1-32,-1 32,1 0,31 0,-32 0,1 0,-1 32,32-1,-31 1,-1 0,32-1,-31 1,63 32,-32-1,0 0,1 1,-1 31,0 32</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2T17:39:19.39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1016 33,'-32'-32,"0"32,-31 0,-1 0,1 0,-1 0,-31 32,32-32,-33 32,1-32,32 0,-1 32,1-32,-1 32,33-32,62 32,33-1,-1-31,1 32,31 1,32-33,-32 0,0 0,1 0,-1-33,0 33,-32-32,1 1,-64-1,-32 0,-31 0,-33 32,1 0,-32 32,-31 0,-1 31,32-31,32 33,63-33,0 0,32 32,32-64,32 32,31-32,0-32,32 0,0 0,0 0,-32 0,-32 0,1-1,-32-30,-1 31,-31 0,-31 0,-1 0,-32 32,-62 0,-1 32,-32 0,0 32,32-33,32 34,32-33,31 0,32 0,32 32,-1-32,33 0,-1 0,33-32,-1 0,32-32,0 0,0 0,-32 0,-32 0,1 0,-33 0,1 0,-64-1,1-30,-33 31,-31 0,0 32,-32-32,0 32,-32 32,32-32,32 32,0 0,63-32,32 31,64 1,-1 1,1-66,31 33,32 0,0 0,0 0,31-32,-31 32,32-31,-32 31,0 0,-32-32,0 32,-63-32,-32 0,-64 32,-31 0,-32 0,-31 32,-33 32,33-1,-33 2,64-1,32 0,32 32,31-32,32 0,63-32,1-32,31 0,0-32,32 0,0-64,-32 32,0 0,1 0,-33 0,32 31,-95 1,0 1,-63-1,31 0,-31 32,-1 0,-31 32,31 0,-31 31,0 2,-32-1</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5:29.78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0 492,'0'0,"48"-20,13 5,15-3,4 0,-10 10,-2-12,6 0,-26 11,24-7,13-2,5-3,0 2,10 4,-1-1,5 0,4 2,1-1,2 2,7 3,-4 2,8 4,0-3,-2 1,8 4,-1-2,-4-2,2 0,2 1,-4 2,-2 2,-3 1,4-4,-5 5,-3 2,1-3,-5 1,-1 0,-11 4,-1-3,-2 0,-5-2,-10 0,-6 0,-7-3,-9 3,-7-3,-12 1,-6 0,-8 1,-10-1,-13 2,0 0,0 0,-2 0,-18 3,-9 3,-16 2,-9 1,-11-1,-8-2,-16-1,-10-5,-15-2,-9-1,-11 2,-16 0,-5 7,-6-1,-10 8,2 2,-11 3,-2 4,-6 1,-3 1,1 4,-4 3,-4-4,4 9,4 6,3-8,7 6,14 2,21 1,22 0,25-3,20-3,20-3,22-13,19-10,10-6,6 0,14 6,20-2,18-6,26-15,28-5,13-10,11-6,21 1,11-7,12 0,11 1,5-3,2 7,-7 5,1-1,2 2,1 2,-6 7,9 3,-8 3,-3 7,-5 3,-4 9,-10 7,-11 7,-15 2,-16 3,-21 1,-20-5,-26-7,-23-5,-16-5,-13-3,-3 1,-25 3,-22-5,-25-5,-20-5,-12-8,-13 1,-16 0,-18 3,-6 0,-20 7,0-5,-14 9,-5 2,-4 2,-1 10,-1-1,-5 5,1 6,0 4,2 1,13 5,1 7,10-3,14 4,1-1,16 4,27-4,28-5,25-5,26-6,23-10,14-7,5-4,2 0,14 5,18-6,21-8,24-2,15-5,20-10,28-6,5 0,30 5,22 1,9 4,4 11,4 5,-6 7,-13 3,-13 4,-14 3,-10 3,-12 4,-13 7,-12 1,-1 11,-34-6,-19-5,-24-2,-22-7,-14-4,-19 0,-28-3,-29-9,-27-11,-19-5,-17-2,-8-1,-11 2,-15 1,-6 4,-6 6,-10 1,7 7,5 3,3 11,2 3,-2 1,14 11,32-6,36-3,17 1,18 4,17-2,16-10,16-5,9-1,13 4,13-2,20-1,20-8,20-8,21-2,21-6,34-12,31 6,10 6,-14 13,-5 1,5-9,-10 2,-8 0,-2-3,-8 2,-1-1,-6 0,5 6,-1 4,-1-2,-6 7,-2 6,-12 0,17-3,-27-5,-5-3,-7-5,-15-6,-14-5,-11 1,-7-2,-13 1,-6 2,-12 0,-9-3,-10 3,-9 0,-6 0,-8-2,-6-2,-16-1,-14-1,-14-1,-15 2,-15-2,-17 1,4 7,-12-3,-4 1,2 5,-6 4,13 0,8 0,-5 6,13-3,9 1,8 0,12 0,7 2,15 0,13-2,9 1,12-2,1 0,1 0,0 0,16 2,35-9,31-2,26 0,22 4,-7 7,3 9,4 3,-9 2,-15 4,-31-8,-22-6,-10-1,-5 0,-18-3,-12-1,-6-1,-2 0,-22-8,-18-3,-19-4,-27-11,-10 1,-5 3,-12-1,2 5,5 0,8-2,-1 6,17 0,20 4,12 0,15 3,12 2,15 4,5 0,3 0,0 1,17-8,33-8,39-13,7 0,6-4,12-2,-1 3,3 10,-2 7,-2 5,-16 8,-14 7,-20-1,-8 2,-6 4,-8 1,-16-4,-11-4,-12-3,-1 0,-15 2,-25-2,-12-2,-15-1,-19-3,-9-4,-6 0,-6 0,-4 3,2 3,-1 1,5 3,9 1,16 4,12 1,16 2,13 0,17-2,13-4,7-1,1 0,1-1,21 1,26-4,25-4,16-1,16-4,4-1,1 4,1 3,3 10,-6 6,-18 7,-16 1,-16 1,-11 5,-16 1,-9 1,-12 0,-12 4,-17-4,-18 1,-25-3,-9-2,-12-4,-10-7,-6-3,-12 0,2-5,1-4,-7 1,6-5,1 4,3 1,0-1,10 1,8 3,14-2,13 2,14-2,16 0,15 1,13-1,1-1,2 0,18-2,36-7,16 2,5 11,4 7,-7 5,-7 2,-11 2,-13-2,-17-6,-13-5,-10-7,-10 4,-32-4,-31-5,-28-8,-19-6,-14-1,-8-2,-14 5,-19-4,2 6,-8 1,8 12,17 2,19 2,6-2,12 0,18 1,23 0,24-2,21-1,17 2,13-1,0 0,2 1,11-15,33-26,34-17,37-13,11 6,-2 12,-4 13,-1 8,-5 10,-12 1,-18 7,-27 1,-19 5,-19 3,-16 3,-2 1,-10-6,-29-4,-33-4,-22 1,-15 0,-14 3,-9 5,-8 5,-7 0,-9 0,1 6,3 2,1 3,16 5,6 0,17 3,13-3,16-5,25-3,25-2,16-3,13-2,2 1,3-2,33-22,41-12,20-3,7 3,13 6,5 0,6 2,29 3,-20 5,-2 15,-11 8,-20 6,-17 3,-24-1,-23-5,-19-3,-16-1,-5 2,-19 12,-19-2,-22 3,-22-2,-11-2,-10-2,-7 0,-7 7,2 1,3 2,4 4,9 2,19-1,19 0,21 0,20-8,12-7,10-8,14 10,22 0,29-5,21-3,23-10,15-8,7-6,11 0,16 5,6 3,9 3,5 3,-4 0,2-1,-8 4,-5-4,-6-2,-3-2,-4 4,-2 1,-1-2,-9 0,-9 4,2-7,-13-2,-14-6,-9-1,-13-1,-6-3,-11-1,-7-1,-6 2,-8 4,-4 1,-7 5,-7 2,-2 2,-7 1,-6 3,-2 1,-8 1,-1 2,0 0,0 1,3 13,-6 13,0 9,-2 10,2 8,-2 7,-1 6,0 2,-4 4,1 0,-3-3,11-3,3-4,-6-3,0-4,3-7,2-4,-1-6,4-4,1-12,-2-8,-2-12,-1 0,-1-3,0-4,-1-29,2-16,1-11,-1-9,-8-12,-7 1,5 12,2 13,-2 16,0 6,-2 8,2 8,5 12,4 4,0 0,0 4,7 22,7 16,2 13,3 9,6 5,-8-9,-9-9,-1-8,-6-10,-2-6,-3-6,-4-5,-7-2,-3-3,-4-4,-4-8,-4-5,-6-7,-9-13,-2-8,2-1</inkml:trace>
</inkml:ink>
</file>

<file path=ppt/ink/ink2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1:07.87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2916 64,'-64'-32,"1"32,31 0,-31 0,-1 0,1 0,-32 0,-1 0,33 0,-32 32,32-32,-64 0,32 0,-1 0,1 0,0 0,0-32,-32 32,64-32,-32 32,31 0,-31 0,32 0,-1 0,-31 0,32 0,-1 0,1 32,0-32,-1 0,1 0,-1 32,1-32,0 0,31 0,-32 0,33 0,-1 0,0 0,1 0,-33 0,32 0,32 64,32-64,0 0,31 0,-31 0,31 32,1-32,-1 0,32 0,1 0,30 0,1 0,0 0,0 32,31-32,33 0,-33 0,1 0,-1 0,32 0,-31 32,-32-32,31 31,-31-31,-32 32,-31-32,-1 0,1 0,-128 0,-31-32,0 32,-64 0,1-31,-1 31,-31 0,31 31,-31-31,32 32,-1-32,1 32,31-32,0 32,32 0,31-32,33 0,94 0,1 0,-1 0,32 0,0-32,32 32,32-32,-1 32,1 32,-1-32,1 0,-1 32,-63-32,-31 0,-1 32,-31-32,-96 0,-31 0,-31 0,-33-32,-31 32,0 0,-1 0,-31 0,64 32,-32-32,31 0,64 32,-32-32,32 0,32 0,-1 0,32 0,32 0</inkml:trace>
</inkml:ink>
</file>

<file path=ppt/ink/ink2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1:09.65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1552 96,'-64'0,"0"-64,0 64,0 0,0 0,0 0,0 0,-1 0,1 0,0 0,0 0,32 32,-32-32,0 32,0-32,0 31,-33 1,65 0,-32-1,0 1,32-32,0 32,0 0,64 0,0-1,0-31,32 32,0-32,0 0,33 0,-1-32,-32 32,32 0,-32 0,32 0,-32-31,1 31,-1 0,-32-32,32 32,-32 0,-32-32,-64 32,0-32,0 32,-1 0,-31 0,0 0,32 0,-32 0,0 0,0 0,-33 32,33-32,0 32,32-32,0 32,0-32,32 0,64 0,0-32,32 32,0 0,32 0,0 0,0 0,33 0,-1-32,-32 32,-32 0,32 0,0 0,1 0,-33 0,0 32,32-32,-64 0,32 0,-32 0,0 0,-64-32,0 0,0 0,0 1,0-1,0 32,32-32,0 1,0-1,32 0,0 0,32 32,-32 0,0 32,0 0,0 0,0 31,-32-31,0 31,0-31,33 32,-33-33,0 1,0 31,32-126,0 0,-32-1,32 32,-32-31,0 31,0 0,0 1,-32 31,0 0,0 31,-1 1,1-32,0 0,0 32,0-32,0 0,0-32,0 32,0 0,-32 0,0-32,32 32,-32 0,0 0,-1 0,1 0,0-31,0 31,32 0,0 0,-32 0,0 0,0 0,32 0,-33 0,1 0,32 0,-32 31,32-31,-32 32,32-32,0 32,0-1,0 1,0 0</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6:03.38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81 264,'0'0,"36"-5,-36 5,46-3,1-4,5 3,12 5,5-1,-32 1,26 2,10 3,6 1,4-1,4 2,3-2,-2 1,9 0,-5-1,0-5,-1 2,-2-1,-1-4,-1 3,-3 1,-8 1,-7-2,-4-2,-6 1,-8-6,-3 1,-9-2,-8-1,-6-1,-8 1,-6-1,-7 3,-5-3,-7-3,-11 0,-10-1,-16-1,-8 1,-9 3,-6 3,-7 2,-7 3,-5 1,0-4,-5 0,5 0,-4 0,-4 1,-1-4,-3 1,-4 5,-3-4,-3 1,-1 6,4 2,5 2,14 3,11 1,13 0,16 3,13-2,12-2,15-5,6-2,3 6,11 5,11 2,12-4,11-2,13-5,18 0,9-7,20-3,13-2,13 0,0 3,2 2,0 2,-10-1,-3 0,-2 1,-13 1,-3-1,-5 2,-9 0,-3 2,-6 3,-7-1,-10 4,-8-3,-16 1,-6-1,-14-4,-10 1,-8-3,-2 1,-8-4,-14-4,-15 0,-15-3,-9 3,-14-1,-6 1,-4 5,-9-1,-8 1,2 5,-4 0,1 6,-7 2,5 4,-1 3,4 1,6 2,0 5,17-1,11-1,18 1,14-3,11 1,11-2,10-2,7-1,10 1,11-3,17 0,19-3,24-4,21-2,14-1,16 1,5 3,5 4,2 6,-14-5,-13-1,-9 0,-18-4,-11 1,-15 0,-10-4,-11 2,-15-4,-9-4,-14 0,-6-1,-3-5,-16-12,-18-5,-15-5,-12-3,-25-7,-4 5,-10 4,-11 3,-9 5,-12 5,0 4,-1 9,0 3,11 5,15 3,14 2,14 3,18 3,8-2,19-2,17-3,12-6,5-2,1 2,1 2,9 6,4-2,12 0,10-6,19-4,16-3,17-3,21-3,20 0,7 2,2 4,-11 2,-15 0,-20-3,-16 0,-17-1,-10-2,-14 2,-7 1,-10 2,-11 1,-7 2,0 0,-14-7,-21-2,-19-1,-15-4,-16 3,-18 3,-8 5,-2 4,-3 5,3 6,8-1,5 3,3 0,7 2,6 2,3-1,8 1,4 0,10-3,5 0,5 3,9-2,7 1,6-3,6-2,5-2,7-1,7-6,1-1,0 0,1-2,0 1,0-1,0 0,14-3,5-8,14-8,5-9,3-5,-2-5,-4 1,-4-3,-9 1,-4 0,-5 2,-5 2,-7 0,-2 5,-4 3,-7 5,-6 4,-5 4,-6 7,-8 7,-7 7,-9 13,-2 5,6 3,2 1,9-1,7-5,8-1,8-8,4-6,10-6,-1-1,2-1,-1 1,1-1,0 0,12-9,15-15,17-12,8-10,-3 2,-1 6,-7 2,-7 6,-7 6,-4 6,-10 9,-8 6,-2 2,-1-1,2 4,0 11,-2 6,-5 4,-5 5,-3 3,0 1,-1-2,1-4,1-3,2-1,1-2,3-2,4-11</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6:05.77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1377 25,'0'0,"0"0,0 0,0 0,0 0,0 0,0 0,0 0,0 0,0 0,0 0,0 0,0 0,0 0,0 0,0 0,0 0,0 0,0 0,0 0,0 0,0 0,0 0,0 0,0 0,0 0,0 0,0 0,0 0,0 0,0 0,0 0,0 0,0 0,0 0,0 0,0 0,-25-5,25 5,-34-3,-13-2,-6 1,-19 2,-6-4,-10 5,-1 2,-8-3,2 0,0 9,2 0,3-2,3 7,3 5,13 3,9 4,13 1,16 1,12-2,8 1,12 7,9 0,11-1,11-2,8-1,17-1,8-7,11-6,13-7,10-9,5-5,1-4,-1-4,-3-5,-13-3,-4-5,-2 0,-4-2,-9 2,-12 2,-8 0,-13 5,-8 3,-8 3,-7 5,-9 7,-2-1,-7-10,-9-3,-11 3,-17 0,-17 0,-11 5,-12 11,-7-2,-2 10,-3 9,3 6,17 4,15 5,15 0,14 0,13 1,11-2,9-5,11 7,11-2,8 1,9-6,12 1,2-6,8-4,6-5,0-4,2-5,2-6,-6-4,-6-4,-3-4,-11-4,-4-6,-7-4,-5-6,-7 2,-8-3,-8 0,-9 4,-10-8,-11 0,-14 0,-11 2,-7 10,-13 5,0 4,0 9,-4 10,5 1,7 13,8 6,11 4,11 0,14 4,10 2,10-6,6 1,10-1,8-2,12-2,10-3,6-3,8-6,3-6,0-3,1-6,-9 0,-7-9,-5-2,-3-7,-5-3,-5-3,-8-1,-9-1,-7 1,-8 5,-10 1,-9 4,-12 0,-15-2,-11 9,-14 5,-8 0,-4 15,-3 10,-1 3,2 7,3 7,14 5,16-6,11-5,15-6,14-5,7 0,7-1,7-3,9 0,11-2,7-2,8-7,12-7,7-4,3-8,-1-3,3-1,-8-4,-8 5,-10 2,-16 5,-11 7,-13 4,-3-1,0 3,-3-2,-19-7,-17 5,-17 4,-7 3,-15 6,-7 5,0 1,4 4</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6:13.01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94,'0'0,"34"-1,-34 1,26 4,0 11,1 5,-2-6,1 2,6 6,-22-13,8 6,-1 11,-1-1,-4-2,-4-1,-7 1,-8-4,-1-5,-2-4,0-6,4-4,0-2,-1-2,-1-7,0-11,4-5,4-1,-1-5,6-3,0 2,4 3,2 1,0 1,2 3,4 8,2 4,-3 4,1 4,-1-1,-4 3,-4 2,4 3,-5 6,-1 8,-4 5,-3-2,-7 4,-1 4,-1-2,-3-3,0 0,1-3,1-1,4-1,0-5,1 0,6-10,-1 0,-1 0,2 0,-1 0,1-1,0 0,8-19,4-4,3-2,0 6,1 2,-1 0,0 4,1 5,-2 6,0 2,-2 4,2 5,-4 5,0 11,-3 2,-2 1,-3 1,-5-3,2-5,-1-4,1-5,1-8,0-3,0 0,0-1,0 1,-1-1,1 0,-1-7,3-16,1-13,2-2,-2-8,0 8,-1-1,-3 14,0 9,1 10,0 4,0 1,0 0,0 3,-7 18,-2 3,-1 1,-1 10,0-2,-1 1,5-3,2-5,4-4,2 0,5-1,-2-4,-1-8,3-6,6-4</inkml:trace>
</inkml:ink>
</file>

<file path=ppt/ink/ink2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2:14.73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6761 614,'-95'0,"31"-32,-31 32,0-33,-32 33,31 0,1 0,-32 0,32 0,-32 0,0 0,0 0,0 0,-31 0,31 0,-32 0,32-33,-32 33,0 0,33-33,-33 0,32 0,-32 33,32-32,0 32,-31-33,31 33,0-33,31 1,-31 32,0-33,0 33,0-33,1 33,30 0,-31-33,0 33,0 0,32 0,-32 0,32 0,-32-32,32 32,0 0,-32 0,31 32,1-32,0 0,0 0,31 33,1-33,-1 33,-31-33,32 33,-1 32,1-65,-1 0,1 33,31-1,-32-32,1 33,31-33,0 0,1 33,-1-33,32 33,32-33,-1 33,1-33,0 0,0 0,31 0,-31 0,31 0,1 0,-1 0,1 0,-1 0,64 0,-63 0,31 0,0 33,0-33,1 0,-1 0,0 32,0-32,32 0,-31 0,30 0,-30 0,31-32,0 32,-32 0,64 0,-32 0,-1-33,1 33,0 0,64 0,-64 0,0-33,32 33,-1 0,1 0,0 0,-32 0,63 0,-31 0,-32 0,31 0,1 33,-32-33,32 0,-1 0,1 33,-32-33,0 32,32-32,-32 0,0 0,0 33,0 0,-32-33,32 0,-64 0,1 0,-1 0,1 0,-32 0,-1 0,-62 0,-1 0,-32 0,1 0,-32 0,-1 0,-31 0,0 0,-31 0,-1 0,0 0,1 0,-1 0,-32 0,1 0,0 0,-1 0,1 0,31 0,-31 0,-1 0,32-33,-31 33,31-33,1 33,31 0,-32 0,0 0,32-32,0-1,0 33,0 0,0-33,32 33,-32 0,32-33,0 0,-1 33,1 0,0 0,32 0,-33 0,1 0,0 33,0 0,-1-33,33 0,-32 33,31-33,1 33,-1-1,1-32,-1 33,1 0,31-33,0 33,1-33,-1 33,0 0,0-1,1-32,-1 33,0 0,0 0,64-1,0-32,0 0,31-32,1-1,-1 33,32-33,1 33,31-33,-32 1,0 32,32 0,0-33,0 33,32-33,-64 33,63 0,1 0,-32 0,32 0,0 0,-1 33,1-33,0 33,63-33,-95 0,63 0,-31 32,31-32,-31 0,32 33,-1-33,-31 0,-1 0,1 33,0-33,0 0,31 33,-63-33,32 32,-32-32,31 0,-31 33,32-33,-64 0,0 0,32 32,-31-32,-1 0,-32 0,33 0,-65 0,33-32,-32 32,-1-33,1 33,-32-65,32 32,-64 0,0 1,32-1,-63 0,31 0,-63 0,31 0,-31-32,-32 32,-32 33,32-66,-63 33,0 1,-1 32,1-33,-32 33,-32 0,31 33,1-33,32 0,31 32,0-32,64 0,95 0,0 0,95-32,32 32,32-33,31 33,1-33,31 1,-31 32,31 0,-64 32,1-32,0 33,-32-33,-32 0,-63 0,-32 0,-95-65,-32 32,-64 0,-31 0,-64 33,1 0,-1 0,0 0,32 0,32 33,32 0,63-33,32 0,63 0,95-66,33 66,30-65,33 32,32 33,-33 0,-31 0,-31 0,-96-33,-127 33,-32 0,-32 33,-31-33,-63 33,31 32,-32-32,32 33,0-1,32-32,63-1,0-32,33 0,94 0,0-32,64-1,31-32,32-1,1 33,31-32,0 32,-32-33,-32 66,-31 0,-64-65,-63 65,0 32,-32 1,-32 0,1 0,31 33,-32-1,32 1,0-1,32-32,31-1,1 1,126-33,1-33,31 1,32-1,-32 33,0 0,1 0,-65 0,-31 65,-63-32,-1 33,-63 32,32-32,-32 33,32-34,31 33,33-65,94-33,32-33,32-32,0-1,64 34,-64-34,63 33,-31-33,0 66,-32-32,-32 32,-63 0,-32 32,-32-32,-63 66,-32 0,0-33,-32 65,32-33,0-32,64 32,-33 1,65 32,62-98,33 33</inkml:trace>
</inkml:ink>
</file>

<file path=ppt/ink/ink2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2:24.43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956 226,'-96'31,"33"32,-33-32,32 32,-31 0,-1-32,33 32,-1-63,0 31,32-31,1-62,62-1,33 0,0-31,31 31,-31 0,32 32,-33-32,1 1,-32 62,0-32,0 32,-96 32,-32 30,33 1,-65 0,33 31,-33-63,33 32,31-32,32-31,64-31,32 0,-1-32,1 0,32 32,-1-32,1 0,-1 32,-31 0,-32-1,0 32,-96 32,-32 30,1 32,-32 1,-33 30,33 32,-1-63</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6:43.06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372 411,'0'0,"0"0,0 0,0 0,0 0,0 0,48-5,2-5,9 4,17 2,13 2,15 0,-17 3,42 0,12 2,16 2,-4 6,-10-1,-17 0,-27-6,-18-3,-29-5,-18 0,-12 1,-11 0,-7 3,-1-1,-2 1,-2-6,-16-12,-17-7,-27-1,-28 1,-27 0,-23 5,-16 6,-11 5,-13 13,-10 7,5 8,12 0,16-2,24-6,32-2,26-10,26-2,25 0,12 0,9 1,9-17,26-19,19-11,27 1,38 0,16 5,14 10,6 14,5 5,-8 7,-5 13,-31 0,-30 0,-32-2,-29-2,-13-1,-8 0,0 0,-4 11,-14 4,-12 4,-17 3,-13 0,-12-1,-19 2,-16-1,-4-2,-11 4,6 3,10 0,32-8,22-5,26-7,16-4,6-4,2 0,0 0,18 3,13-5,18-2,22 0,14-3,8 3,11 3,5 7,-18 3,-10 4,-28-1,-27-2,-16-3,-11-2,-16 9,-18-1,-24 3,-20 3,-13-1,-22 1,0 5,-3 1,-1 3,10 2,5 2,18-5,16-4,20-6,21-7,17-5,9-5,2 0,21 0,16-2,17-6,13-1,19-2,16-1,16 1,5 2,12 4,3 6,-4 3,-6 6,-23-3,-27 1,-28-2,-25-3,-12-2,-11-1,-1 0,-1 0,-18-3,-24-3,-34 0,-24-3,-23 2,-10 3,-2 4,5 3,7 5,24 2,20-4,34-5,26 1,13-2,5 0,6-2,33-9,18-5,30-6,24-4,21-2,24-1,24 0,16 4,14 6,13 7,12 9,-9 13,-10 4,-24-2,-31-7,-29-7,-23-11,-17-2,-20 1,-13-1,-7 2,-11 1,-14 5,-12 2,-11 4,-2 0,-5-1,-26-3,-29-1,-20-3,-17-4,-22 1,-6 7,-8 3,9 6,8 3,18 1,20 0,27-1,25-3,19-3,5-1,1 1,0-1,14 0,19-3,26-3,31-5,36-3,32 0,24 2,28 7,71-2,-14 36,-6 20,-20 8,-31-9,-32-22,-33-18,-19-14,-14-12,-13 0,-6 0,-2 4,-5 7,-3 4,-2 6,-4 4,-5 0,-10 0,-5-3,-13-5,-6-1,-3-3,-5-1,0-1,0-1,-1 1,2 0,2 0,4 3,2 5,8 1,1 6,5 2,7 6,-2 1,-3-1,-14-4,3 0,-13-9,12 13,-8-8,-7 0,-5-3,-5-3,-6-2,-10 0,0 0,0 0,-2 0,-2-1,-11-4,-8-1,1 0,-5-3,4-1,15 7,-22-11,-3 5,2 2,-12-1,-13-2,-15 0,-2 3,-9-1,-11-4,-11-4,-14-2,-10-1,-12 1,5 4,-3 4,14 3,19 2,31-3,28-2,28 5,11 5,3 0,5-1,33-9,33-8,27-3,24-1,9 9,14 11,11 16,1 17,0 10,-17 7,-25-7,-18-10,-34-17,-18-13,-17-4,-8-2,-5 0,-5 1,-7 4,0-1,-5-3,-20-6,-21-9,-21-4,-11-1,-20-4,-10-2,-13 5,-1 1,-13 6,8 1,-13 3,6 2,-19 3,9 2,8 6,-9 1,-2 3,-6 6,-3 3,-10 3,7 5,5-1,19-8,6-1,11-2,16-4,39-12,0-1,16-1,11-1,16 2,8 1,8 5,2 1,2 0,20-21,7 3,33-10,30-7,16 8,14 12,15 7,18 11,-3 11,-11 7,-19 11,-29-5,-33-9,-32-10,-20-4,-6-2,-1 0,-18 0,-22-3,-23-3,-26-7,-19 0,-13 0,-18 3,-13 0,-11 3,-27 14,5 3,-20 12,23 0,7 2,15 1,3 0,12-2,20-2,6-2,14-1,12-1,19-3,19-3,20-5,18-3,14-2,3-1,17-6,27-9,28-15,25-2,24-4,21-1,11 9,7 7,0 12,-4 10,-8 8,-26 8,-26 0,-39-7,-33-3,-21-4,-4 3,-17 7,-14 4,-18 2,-12 6,-14 4,-18 2,-12 3,-5 9,-10 2,-7 10,-1 11,6 2,25-8,26-13,30-19,26-14,14-11,15 5,22-7,26-7,16-7,26-5,22-6,16-1,13 2,12 3,8 2,6 3,12 7,-9 9,-3 7,6-1,-18 0,-31 6,-12-1,-13-5,-8-1,-5-5,-4 3,-2 1,-1 1,-1-1,-3 1,5 4,1 1,0 2,-1 2,1-1,-4-2,-9-5,-5-2,-3-3,-6-3,-1 0,1-2,-1 2,-2-1,-7-2,6 1,11 4,-4 3,-2 1,-2-2,-6 1,-1-2,-7-2,-3 1,-9-2,-4-2,-6 0,-3 0,-4-5,-5 2,-2-2,-4 1,-3-3,-4-2,-4 2,-8-4,-5-3,-5-5,-10 1,-10-5,-4-1,-6-1,-5-1,-10-4,-3 3,5 1,-10-3,0 1,4 4,-7 1,0 1,-2 2,-4 4,-1 0,-3 4,0 3,2 3,5 1,12 4,9 4,23 2,20-1,10 0,2-1,8 8,19 3,25 5,25 0,15 3,23 8,2-4,10 7,-12 4,-5 0,-12 2,-21-6,-14-6,-21-7,-21-7,-17-8,-4-1,-13 1,-20-4,-8-4,-9-5,-25-7,-11-7,0 1,-15-1,-15-3,-11 0,-3 5,-18 3,-9 4,-10 14,15 9</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7:01.91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12,-6-12,0 0,0 0,0 0,0 0,3 8,-3-8,0 0,0 0,0 0,0 5,0-5,0 0,0 0,3 12,-3-12,0 0,0 3,0-3,1 4</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2T17:44:41.18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4607 253,'-64'-32,"1"32,31 0,-32-32,1 32,31-31,-32 31,1-32,31 32,-31 0,-1 0,-31 0,31 0,-31 0,31 0,-31 32,0-32,31 0,-31 0,0 0,-1 0,33 31,-33-31,1 0,32 0,-33 32,1-32,0 0,-1 0,33 32,-33-32,1 32,0-32,0 0,31 32,-31-32,-1 0,33 0,-32 31,31-31,-31 0,31 0,1 0,-1 0,0 0,1 0,-1 0,1 0,-1 0,1 0,-1 0,1 0,-1 0,1 0,31 0,-32 0,33 0,-1 0,0 0,0-31,-31 31,31 0,0 0,0 0,-31 0,31 0,0-32,32 0,-31 0,62 0,1 1,-32-1,32 0,0 0,-1 1,1 31,0 0,0 0,-1 31,1 1,-32 32,0-33,0 1,0 32,0-1,0-31,0 31,0-31,0 31,0-31,32 0,0 31,0-63,-1 0,1 0,0 0,0 0,31-31,1 31,-1-32,1 32,-1 0,1 0,31 0,-31 0,31 0,0 0,1 0,-1 0,0 0,1 32,31-32,-32 31,32-31,0 0,-32 0,33 0,-1 32,0-32,0 0,0 0,0 0,0-32,0 32,0 0,-32 0,33-31,-33 31,32 0,-64 0,33-32,-1 32,-31 0,-1 0,1 0,-1-32,-31 32,0 0,-32-32,-64 0,32 32,1-31,-33 31,1-32,-33 32,1 0,-32 0,0 0,0 32,0-32,0 31,31-31,33 0,31 0,96-63,31 31,0 1,32-1,0-31,0 63,0-32,-31 32,-33-32,1 32,-32 32,-64 0,0 0,-63-32,31 31,-31 1,-32-1,32 1,31-32,0 0,96-32,32-31,31 32,0-33,1 0,31 1,-32 31,32 0,-32 32,-31 0,0 32,-33-32,1 64,-32-1,-32 1,1 31,-33-32,0 32,1-31,-1-32,33 31,-33 1,32-64,96-32,-1 0,33-31,-33-1,1 32,-1 0,-31 1,-32 94,-32-31,1 0,-1 0,95-64,-31 0,63-32,-31 33,-32 31,0 0,-64 31,-32 1,-31 32,0-1,31-31,0 0,1 0,31-32,32-32,32-32,31 1,1-33,0 33,31 0,-32 0,1 31,-32 0,-64 64,-32 0,-31-1,32 32,-33 1,1-33,31 1,1 0,-1-32,33 0,-1-32,0 0,32 1,0-33,0 1,32-32,0 31,-1 1,1-1,-32 33,-32 31,-31 0,-64 31,0 33,-32 31,0 1,32-2,-32-30,32-1,32-31,63-32,0-32,32 0,32-31,0-32,31 0,32 0,1-1,-1 65,-31-1,-33 32,-62 0,-33 63,-31 1,-1 31,1-31,-32 31,32-32,31 0,1-31,-1-32,96-63,0-1,63 1,-31 0,31-1,0 32,-31 1,-33-1,-94 95,-1 1,-63 0,0-1,0 32,0-32,32-31,31 0,1-32,63-32,31 0,1-31,32-1,31 1,-31 0,-1-1,1 32,-33 1,-62 62,-65 33,-31 0,-32 30,1 1,-1-31,32 0,31-1,33-31,63-64,32-31,-1-1,65 0,-33 1,1 0,-1 31,1 1,-32-1,-64 32,-63 32,-1-1,-63 32,1 32,-33-31,32-32,32 31,0-31,63-32,1 0,31-32,32-31,32-1,0 1,-1-1,33 1,-32 0,-32 31,0 0,-32 0,0 32,-31 0,-33 32,1 32,0-1,-1-31,1-1,31 1,1 0,31-32,32-32,0 0,32-31,31 32,1-1,-32-32,0 64,-32 32,-64 32,0-1,1 0,-1 0,1-31,-1 32,33-32,31-1,31-94,1 31,32-32,-1 1,1 31,-33 1,1 31,-95 63,-1 0,-31 1,0 31,63-31,0-32,64-96,0 1,31-1,32-31,1 63,-1-31,0 0,-31 63,-1-32,-31 64,-32 31,0 0,-32 0,32-31,0 32,0-32,32-1,32-31,31-31,32-1,-32 0,64-32,0 33,0-33,0 33,31-1,-31 1,0-1,-32 32,32 0,0 0,-64 0,32 0,0 0,-31 0,-1 32,32-32,-63-32,31 32,0 0,-31 0,-1 0,1 0,-32 0,-1 32,-31-1,0-31</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7:03.09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12-1,'0'0,"0"0,0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6,8-6,0 0,0 0,0 0,-2 2,2-2,0 0,0 0,-1 3,1-3,0 0,-1 1,1-1</inkml:trace>
</inkml:ink>
</file>

<file path=ppt/ink/ink3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4:13.37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8330 63,'-96'-31,"64"31,-32 0,0 0,32 0,-31 0,-1 0,0 0,0 0,32 0,-32 0,32 0,-31-32,31 32,0 0,0 0,-32 32,64-1,0 1,0 31,0-31,32 31,-32 1,32-1,0 1,0-33,0 1,31-32,-31 0,-32-32,32 1,0-33,0 32,0 1,32-1,-32 0,0 1,0 31,-1 0,1 0,-64 0,1 0,-33 0,0 31,0-31,0 0,0 0,-31 0,-1 0,32 0,0 32,-31-32,31 0,32 0,-32-32,96 1,0-1,32 32,0-32,-1 1,1 62,0-31,32 0,-1 32,-31 0,0-32,0 31,0-31,-32 0,0 32,-32 0,-64-1,32-31,-64 32,32-32,0 0,-31 0,31 0,0-32,32 32,0 0,0-31,64-33,0 64,0-31,0 31,32 0,0 0,-1 31,-31 33,0-33,0 33,-32-32,32-1,-64 33,32-33,-32 1,0-32,0 0,1 0,-1-32,-32 1,32-1,0 0,0 1,0 31,96 0,-32 31,0-31,32 32,-1 0,-31-1,32 33,-32-33,32 1,0 31,0-31,-1 31,1-31,-32 31,32-31,0 0,0-32,-32 0,-1 31,33-31,-64-31,-32 31,-31 31,31-31,-32 0,-32 32,32 0,0-32,-31 31,31-31,-32 32,32-32,32 0,-63 0,63-32,-32 32,0-31,32-1,0 32,-32-32,33 1,-1-1,-32 0,32 32,0-31,0-1,-32 32,32-32,0 32,-31 0,31 0,-64 0,32 0,0 0,0 32,-31-32,31 32,0-32,-32 0,1 31,31-31,-32 0,32 0,0 0,1 0,-33-31,32 31,-32 0,32 0,1-32,-1 32,0 0,-32 0,0 0,1 0,31 0,-32 0,32 0,-31 0,31 0,-32 0,0 0,1 0,-1 32,32-32,-32 0,1 0,-1 0,32 0,-32 0,32-32,-31 32,-1 0,32 0,0 0,-31 0,31 0,-32 0,64 0,-64 0,33 0,-33 0,32 0,0 0,-32 0,33 0,-1 0,0 0,0 0,0 0,0 0,1 0,-33 0,0 0,32 0,1 0,-33 0,32 0,0 0,0 0,32 0,-31 0,-1 0,0 0,-32 0,32-32,32 64,-31-64,-1 32,0 0,0 0,32 0,-32 0,32 0,-31 0,-1 0,32 0,-32-31,32 31,-32 0,32 0,1 0,-1 0,0 0,0 0,0 31,0-31,0 0,0 32,0-32,-32 0,33 0,62 32,-31-1,0 1,32 0,0 31,0-31,0-1,0-31,0 32,0 0,0-32,32 0,-33 31,1-31,32 0,-32-31,32 31,-32 0,0 0,32-32,-33 32,1 0,32 0,0 0,0 0,0-32,0 32,-1 0,1 0,32 0,-32 0,0 0,-1 0,1 0,32 0,-32 0,32 0,-33 0,33 0,0 0,0 32,-1-32,-31 0,64 0,-33 0,1 0,0 0,0 0,-1 32,1-32,0 0,0 0,-1 31,1-31,32 0,-32 0,-1 32,1-32,0 0,31 0,-31 0,0 0,0 32,31-32,-31 0,0-32,-1 32,1 0,32 0,-32 0,-1 32,1-32,0 0,-32 0,31 0,-31 0,32 0,0 0,-1 0,-31 0,0 0,32 0,-32-32,31 32,-31 0,0-32,0 32,0 0,-1-31,33 31,-32-32,0 32,0-32,-1 32,-31 0,0 0,32 0,-32 0,0 0,32 0,-32 0,0 0,0 0,31 0,-31-31,0 31,0 0,0 0,32 0,-32 0,0-32,31 32,-31 0,0 0,32-32,-32 32,0 0,0 0,0 32,0-32,-64 32,0-32,0 0,-32 0,32 0,-32 0,32 31,-31-31,31 0,-32-31,0 31,0 0,0 0,-31 0,31 0,0 0,0 0,0-32,1 32,-1 0,-32 0,32 0,0-32,1 32,-1 0,-32 0,32 0,0 0,-31 0,31 0,-32 0,0 0,32 0,-31 0,31 0,-32 0,32 0,-31-31,31 31,0 0,-32 0,0-32,1 32,31 0,-32 0,32 0,-31 0,31-32,0 32,-32 0,0 0,1 0,31 32,-32-32,32 0,-31 0,-1 0,32 0,-32 0,1 0,-1 0,0 0,0 0,1 0,-1 0,32 0,-64 0,33 0,-1 0,-32 0,33 0,-1 32,0-32,32 0,-31 0,-1-32,-32 32,32 0,1 0,31 0,-32 0,0 0,33 32,-1-32,-32 0,0 0,32 0,1 0,-1 0,-32 0,32 0,0 31,32-31,-31 0,-1 32,0-32,0 32,0-32,32 31,-31-31,31 0,-32 0,32 0,0 0,0 0,0 0,0 0,-31 0,31 32,32-32,0 0,32 0,31 0,-31-32,32 32,0-31,0 31,0-32,-1 32,33-32,-32 32,32-31,-33 31,33 0,0 0,-32 0,32 31,-33-31,65 0,-64 32,32-32,-33 0,33 32,-32-32,32 0,-1 0,-31 0,32 0,0 0,-1 0,-31 0,32 0,0 0,-32 0,31 0,-31 0,32 0,0 0,-33 31,33-31,-32 0,0 0,32 0,-33 0,33 0,0 0,0 32,-1-32,1 0,-32 0,32 0,-1 0,1 0,0 0,-32 0,63 0,-31 0,0 0,0 0,-1 0,33 0,-32 32,-1-32,1 0,32 31,-64-31,31 32,1-32,32 32,-33-32,1 0,-32 0,64 0,-65 32,1-32,32 0,-32 0,32 0,-33-32,33 32,-32 0,0 0,32 0,-33 0,1 0,-32 0,32 0,0 0,-32 0,32 0,-1 0,-31 0,32 0,-32 0,0 0,0-32,0 32,32 0,-33 0,1 0,0 0,0 0,0 0,0 32,0 0,0-32</inkml:trace>
</inkml:ink>
</file>

<file path=ppt/ink/ink3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4:23.59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2597 254,'-32'0,"0"0,-33-32,33 32,-32 0,32-32,0 32,-32 0,32 0,-32 0,0 32,0-32,-1 0,1-32,-32 64,32-32,0 0,0 0,0 0,0 0,-1 32,1-64,0 32,-32 0,32-32,0 32,0-31,0 31,-1 0,1 0,0 0,0 0,0 31,32-31,-32 0,32 0,-32 0,31 0,1 0,-32 0,32 0,0 0,0 0,0 0,0 0,0 0,0 0,0 0,0 0,64 32,0-32,0 32,0-32,0 32,32-32,0 32,0-32,1 31,-1-31,0 0,0 0,0 0,0 32,32-32,1 0,-1 0,0 32,0-32,32 0,-64 0,33 0,-1 0,32 0,-32 0,32 0,-31 0,-1 0,0 0,32 0,-32 0,1 0,-1-32,32 32,-32 0,0 0,-31 0,31-32,-32 32,0 0,-32 32,0-32,-96 0,32 32,-32-32,0 31,-33 1,33 0,0-32,-32 32,0 0,0-32,-1 0,1 0,0 0,-32 0,64 0,-32-32,-33 32,33 0,0-32,0 32,0-32,31 32,1-32,-32 32,0-31,32 31,-32 0,32 0,-33 0,33 0,0 0,0 31,0-31,0 32,32 0,-32-32,32 32,-33-32,33 0,0 0,0 0,64 0,32 0,-32-32,33 32,-33-32,64 32,-64-32,64 1,-32-1,32 0,1 1,-1-33,32 32,-32 0,0-31,-32 31,1 1,-1-1,-32 32,0-32,0 32,-64 0,-32 0,0 0,32 0,-33 0,1 0,-32 32,32-32,0 0,0 32,0-32,32 0,0 0,-1 0,66 0,-1 0,0 0,32 0,0 0,0 0,0-32,32 32,-32 0,1 0,-1 32,32-32,0 0,0 0,0 0,1-32,-1 32,0 0,-32 0,32 32,-32-32,33 0,-33 0,0 31,32-31,-32 32,0-32,0 32,-32-1,0-31,33 32,-33 0,32 0</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7:48.95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7306 64,'0'0,"0"0,0 0,0 0,0 0,0 0,0 0,0 0,0 0,0 0,0 0,0 0,0 0,0 0,0 0,0 0,0 0,0 0,0 0,0 0,0 0,0 0,0 0,0 0,0 0,0 0,0 0,0 0,0 0,0 0,0 0,0 0,0 0,0 0,0 0,0 0,0 0,0 0,0 0,0 0,0 0,0 11,0-11,0 0,0 0,0 0,2 6,-2-6,0 0,0 0,6 9,-6-9,0 0,11 8,-11-8,21 8,7-1,14-1,8 0,15-3,5-2,-2-2,-2 0,-9-1,-3 0,-4 0,-7 2,-7 1,-12-3,-12 1,-12-1,-2-2,-4-3,-22-5,-17-2,-12 3,-6 0,-11-1,2-1,-3 2,2 1,10 4,14 2,18 3,8 0,10 2,10-1,1 1,1-1,0 0,5 2,12 2,13 0,12-3,15-2,10-2,2-1,0 0,-7-2,-22 5,-15 4,-10-2,-11 0,-1 0,-1-1,-6 4,-21 7,-13 3,-7 0,-6 0,1 0,6-1,8 0,12-1,7 1,5 1,6 0,6-2,5 2,8 3,9 0,8 0,9-2,9-3,11-1,0 1,2 0,-8 0,-12-1,-10 0,-4 6,-7-2,-9-2,-10 0,-6 3,-8-1,-15 2,-11-2,-17-6,3 1,1 0,1-3,3 3,4-6,7 3,10 0,8 1,7 5,3 3,10 4,6 3,6 2,9 1,15 6,7-1,1-4,-10-5,-13-7,-9-4,-9-3,-2 5,-10 3,-15 3,-16 0,-16 1,-18-7,-19-15,-15-3,15 1,-1-5,-17 3,-8 0,3 1,5-2,-3 0,1 1,6 0,5 3,0 1,6 2,8-1,10 0,15 0,9 3,11-1,14-2,15 0,9 1,1 1,3-1,14 5,12-3,15 1,13 3,9 5,3 3,-4-2,-13 1,-15-3,-17-1,-12-7,-4-1,-12 4,-24-6,-23-5,-22-8,-13-7,-10-1,-13-2,-18 0,-5 1,-9 6,-3 1,0 1,9 6,3 4,18-1,17 3,9 0,11 2,12-1,17-2,19-1,12 3,12 0,8 2,3 1,2-1,0 0,0 0,-1 0,1 0,-2 2,-14 6,-10 4,-17 4,-16-2,-14 1,-14-3,-11-2,-7-6,-9-5,-10 0,-9 3,9-3,8-5,5 4,-2-2,7 3,7-4,1 1,11 4,11-4,8 2,9-5,8 1,12 0,7-1,7-2,7 3,-3 4,0 1,-6 1,-17 3,-5-1,-10 1,-10 2,-6-3,-12 6,-8-6,-4 0,0-1,-8-1,6 6,-1-2,-2 7,5-4,10 1,6-3,0 3,10 2,9 4,10-4,11-3,12 0,18-2,9-4,4 1,5 4,14-1,12-2,17 0,14-1,16-9,13 1,11-2,9-3,9 0,10 5,3-3,7 0,-3 11,8 1,1-1,-4 2,-12 8,-10-3,-17 6,-18 2,-17-2,-22-2,-20-4,-15-4,-11-5,0 0,-33 1,-40 1,-24-9,-5 1,-6-3,-13 5,-11 8,2 0,-4 3,3 6,11 7,13 5,12-4,18 2,19-1,22-5,18-8,15-7,2 2,20 11,18-7,26-11,28-2,21-8,19-2,12-2,15-6,2 9,8 7,7-1,9 4,-7 6,2 2,-7 7,-3 2,-11 10,-8 0,-6 1,-9-1,-17-1,-19-2,-20-1,-13-2,-17-7,-21-3,-17-4,-10-3,-1 0,-14-8,-24-4,-17-3,-10 0,-1 3,0 1,-2 2,2 4,5 0,11 1,5 0,8 2,11-1,10 2,13 1,3 0,-1 0,9 0,26-1,22-1,25-2,21-1,11 1,9 6,18 1,2 6,17 6,-12-2,8 2,-11 2,-2-1,-1 1,-3 4,-4-7,-6 4,-4 1,-9-7,-5-1,-4-2,-10-4,-20-1,-7-8,-21-2,-13-1,-10-2,-12 2,-9 4,-4-6,-8-6,-10-4,-11 1,-11 0,-12 1,-8 0,-10 3,-6 4,-9 0,0-3,0 2,2 1,-2 1,3-1,4 1,10 2,9-2,14 3,8 2,13-1,13 2,9 3,1-1,3 1,29-6,30-8,21 1,18 3,14 1,14 7,9 4,14 6,3 6,-1 3,-1 4,-7-6,-6 1,-3-1,-5 0,-8-4,9 6,-2 3,-9-10,-20-6,-9-2,-5-4,-10 0,-10 1,-8-3,-8 0,-7-5,-13-1,-4-3,-7 2,-6-2,-7 0,-5-2,-4 1,-10-2,-8-1,-10 1,-4 4,-9 1,-8 0,-9 3,-6 2,-15-5,-16-6,-10 3,16 7,-7-2,-15 5,6 7,2 0,-6 0,-5 2,-7-3,-4-1,-1 2,1 1,-1-4,-7-1,2 2,1-1,-7-3,1-2,-2-1,0-1,-2 1,-3-7,8 6,-6-7,5 4,1 3,4 0,2 2,-1 3,0-1,5 4,8 0,1 0,-3 3,5 2,6 0,5 0,7 1,3-2,6 4,0-4,2 5,7 0,5-1,1 3,5-6,4 4,3-2,-3 3,8-3,0-1,-1 5,6-6,-3 0,2 5,-3 0,3-1,3-6,-1 3,-5 1,3-1,-5-3,3 0,2 2,-3 0,-5-1,2 6,1-1,-1-3,1-1,-2 0,6 1,-6 3,0-2,5-3,3 4,1-2,0 1,4-3,2 1,9-2,3 3,8-3,8-1,4-1,12-2,0 0,1 0,-1 0,1 0,0 0,7-1,11-4,8 0,4-1,6 1,7-2,4 2,3-1,6-3,2 1,12-2,3 1,4-4,-1 9,5-6,0 3,6 2,-6 3,-1 7,2 0,2-1,-10 8,6-1,-1 2,-8 1,-6 6,-3 0,-10-1,-4-1,-11-2,-8-4,-8 1,-8-2,-7-6</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8:22.96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0 228,'0'0,"0"0,0 0,0 0,0 0,0 0,0 0,0 0,0 0,0 0,0 0,0 0,0 0,32 3,-32-3,23-2,-5 1,-2-1,-9 1,10-1,1 1,6-1,14-2,15-1,9 3,9-6,-2 3,4 4,4-6,-1 3,8-2,7-3,4 4,4-3,5 4,3-6,-1 6,7 2,-6-3,-7 7,-11 2,-8 4,0 2,-10 1,-3 6,-4-2,-8 2,-11-3,-9-6,-13 1,-11-3,-10-6,-1 2,0-2,-1 0,-2 0,-21-2,-16-5,-24-8,-20-4,-14 3,-5-2,-8-6,-3 2,-10-3,-2 3,-20 2,15 1,8 1,3 12,10-4,8 0,12 10,13-2,16 2,13 3,11 9,13-5,11 2,7-1,7 4,12 6,19-2,22 7,22-4,22 0,19 0,16-3,3 3,4-1,-6 7,-3-7,-5 7,3 1,-7 3,-4 0,-6-4,-11-1,-13-3,-12 0,-13-6,-18-5,-17-4,-12-3,-15-2,0-1,-8-3,-21-10,-19-5,-13-4,-20-6,-9 3,-17 2,-16 5,-3-2,-4 3,-8 7,13 1,2 15,6 0,-2 5,10-1,7 2,7 2,8-3,8 6,15-3,13-2,9-1,16-3,12-3,10-4,1 0,1-1,0 1,8 3,18-1,17-3,16-4,15-4,12 0,3 1,2 3,-1 3,1-1,6 0,14 2,17 4,6 4,6-1,-18 9,-26-1,-15 1,-17 0,-17-2,-20-1,-12-2,-12-3,-8 4,-15-2,-16-5,-22-8,-15-8,-13-4,-10-1,-11 1,-7-2,1 1,-10 5,2 2,5 5,-4 2,4 1,5 8,8-1,16 2,16-2,15 1,20-1,18-5,14-1,2 1,1 0,1-1,13 2,19 0,19-2,15-4,18 0,14-5,19-3,3-1,0 4,9 2,4 1,10 0,10-3,4 5,-17 8,-26 3,-21-4,-20 4,-14 2,-16 0,-18-1,-12-4,-11-3,-2-1,-9-1,-22-7,-17-5,-16-4,-11-1,-6 0,-12-2,-3 1,-4 3,-14 7,-4-2,-3 2,-8 9,0 2,0 6,7 1,5 1,10 2,15-2,13-2,13 2,18-1,19-3,15-4,12-2,2 0,0 0,15 3,17-2,20-9,15-2,19-6,26-1,15-6,27-1,21-1,10 2,-4 0,-16 8,-34 8,-25 4,-14 4,-15 8,-12 2,-17 3,-14-3,-14-4,-11-2,-7-4,-1-1,-9-3,-21-3,-19-5,-19-3,-8-1,-12 3,0 2,-10-4,-7 4,-7 12,-7 0,-9 2,-14 11,-8 8,6 2,11 3,8 2,8 2,9 2,17 1,18-6,10 2,20-11,18-6,15-10,8-2,4 2,12 4,13-4,13-3,13-1,17-10,23 3,14-7,28-5,22 1,8-2,18 6,-30 7,-33 10,-25 3,-7 5,-6 6,-17 7,-17-3,-17-2,-11-3,-11-3,-8-7,-4-1,-13 2,-20-6,-21-5,-20-12,-15-5,-11-3,-11-3,-4 0,-7 3,-12 2,0 3,-2 9,18 2,20 4,15 7,18 2,12 5,7 5</inkml:trace>
</inkml:ink>
</file>

<file path=ppt/ink/ink3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6:15.31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6068 162,'-32'-31,"0"31,0-63,1 63,-1 0,0 0,0 0,-31 0,31 0,-32 0,33 0,-33 0,32-32,-31 0,31 32,-32 0,1 0,-1 0,-31 0,31 0,-31 0,31 0,-31 0,0 0,-1 0,1 0,0 0,-32 32,31-64,-31 64,32-32,-1 0,-31 0,32 0,-32 0,0 0,31 0,-31 0,32 0,-31-32,-1 32,31 0,-31 0,32 0,-32 0,31 0,1 32,-32-32,32 0,-1 0,-31 0,32 0,-1 32,1-32,0 0,-1 0,1 0,31 0,-31 0,32 0,-1 0,0 0,33 0,-33 0,0 0,33 0,-33 0,1 0,31 0,0 0,-32 31,33-31,-1 32,0-32,0 0,1 0,-1 0,0 0,-32 31,33 32,-1-63,32 32,0 0,32-1,-1-31,1 0,0 0,0 0,31 0,1 0,-1-31,1 31,31-32,-31 32,31-32,1 32,-33 0,33 0,-1 0,0 0,1 0,31-31,0 31,-32 0,0 0,33 0,-33 0,32 0,-32 0,64 31,-63-31,-1 0,32 0,0 0,-31 0,31 0,-1 0,-31 32,32-32,0 0,1 0,-1 32,0-32,-32 0,32 0,0 0,-31 0,31 0,-32 31,32-31,-31 0,31 0,-32 31,1-31,-33 31,32-31,-31 0,31 0,1 0,-65 32,65-32,-33 0,1 0,-1 0,1 31,0-31,-1 0,-31 0,0 32,0-32,-64 31,-32-31,32 0,-31 0,-1 0,-31-31,31 31,1 0,-33 0,33-32,-32 32,-1-31,1 31,0-32,-1 32,1 0,-32 0,0-31,-1 0,33 31,-32 0,0 0,0 0,0 0,-1 31,-30-31,30 0,1 31,0-31,32 0,0 0,-63 0,62 0,1 0,0 0,-33-31,65 31,-32-31,-1 31,1 0,31 0,1 0,-33 0,33 0,-33 0,33 0,-1 0,1 0,-33 0,1 0,32 0,-1 0,-31 0,31 0,1 31,-1-31,0 0,1 0,-1 0,1 0,-33 31,33-31,-1 0,1 0,-1 0,1 0,-1 0,32 0,0 0,-31 0,63 0,-64 0,33 32,62-1,1 1,0-32,-32 31,63-31,1 32,31-32,1-32,-1 32,0 0,32-31,-31 31,-33 0,65 0,-33 0,32 0,0 0,0 0,0 0,-31 0,31 0,0 0,0 31,0-31,0 0,0 32,1-32,-33 0,32 0,-32 0,32 0,0 32,-32-32,0 0,1 0,31 31,-32-31,0 32,33-32,-65 0,1 0,31 0,-31 0,-1 0,1 0,-1 31,1-31,-32-31,31 31,-31 0,0 0,0-32,-32 1,-32-1,0-31,0 63,0-32,32-31,-31 32,94-31,-31 62,32-32,-1 0,1 32,-1-31,33-1,-33 32,33-31,-33 31,1 0,-1 0,-31 0,0-32,0 1,-64 31,0 0,-32 0,-31-32,0 32,-32 0,-1 32,33-32,-32 0,95 0,32 31,64-31,31-31,32 31,0 0,32 0,0 0,0 0,-95 31,31-31,-31 32,-33-32,-94 63,-1-32,1 1,-1 0,1 30,-33 1,33 0</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28:39.85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15,'0'0,"0"0,0 0,0 0,22-4,-22 4,33-2,11-2,8 3,0-2,18 9,2-1,-29-6,34 0,12 7,8-2,7-2,5 2,7 1,-5 0,5-4,5 4,-12 8,-4-6,15-9,-1 2,-14 0,-7 3,1 3,-9-3,0-2,2 0,-8 1,-4-3,1-1,0 2,-2-3,1 2,0 0,-1 3,5 1,-3 0,4 1,-2 0,-10 0,-7-3,-7-2,-5 1,-7-1,-8-1,-10 0,-12 1,-11 0,-4 1,0 0,-2 0,-24-4,-26-2,-21 1,-17-2,-21-5,-13 1,-13 1,-6-1,-8 3,-6 3,2 2,0 2,1 5,-6-1,5 5,-15 9,-7 9,22-11,-5 2,8 5,-4 5,7 0,-1 2,17 0,21-3,19 1,19-5,13-2,18-4,18-1,11-10,12-3,7 9,14-1,14 0,16-2,14-8,16-4,19-1,9 0,8-5,8-3,3 0,16 2,1 2,-2 1,3-2,3 6,17-14,-8 12,0-2,1 4,-4-1,0 1,0-3,-7 1,-8 5,-5 1,-2-3,-5 1,-2 0,-1-1,0 1,-3 4,-3-2,-1 4,2 1,-12 3,-4-3,-8 2,-8-4,-7 0,-8-1,-2 0,-5-2,-4 0,3 3,-3-2,-5 0,-4-5,-3 0,-1-3,-5 1,2-2,-3 1,-2 0,-5 2,-2-4,0 1,0 1,-2-2,-4 2,2-1,-9 0,-3 0,-3 0,-2 0,1 0,-3 1,-3 3,-3 0,0 2,-4 1,-1 1,0-1,-4-1,-13 0,-16 0,-5 0,-14 0,-9-1,-9-1,-9 1,0 3,-2-3,-5 0,3 3,0 0,4-1,2 4,3 1,4 0,5 2,13 1,12 0,13-2,12-1,13-4,0 1,2-1,0 1,0-1,3 0,20-3,13-5,17-4,16-3,19-4,13 1,12 4,0 8,-7 8,-9 5,-13-1,-8-1,-13-2,-8 3,-11-4,-3 2,-3 2,-7-2,-7-3,-6 2,-12-3,-6 0,-1 2,-14 7,-12 0,-9-4,-7 0,-7 3,-9-1,-2 0,2 2,-2 1,2 0,10 1,5-2,12 0,11-2,11-1,9-5,0 0,1 0,11 7,14 1,22-1,13 0,4-5,-2-2,-5 1,-5 0,-4 2,-10 4,-7 2,-10-1,-6 1,-8-1,-6 1,-7 1,-9 1,-9 5,-13-5,-8 1,-15-4,-11-6,-5-2,-6-2,-1-2,-10-3,1 0,3-1,-6-2,-2 1,0 2,-3-3,1 1,-5 0,-2 0,-6 1,3 2,5-1,2-2,8 5,-1-1,10 2,-6 6,0 0,5 2,3 3,0 1,-10 1,3 0,1 2,-4 1,-2 1,0 1,-9-2,5 0,-7 1,-4 4,-8 2,13-7,17-3,-9-1,5-2,3-1,9 4,-7-5,1-3,-2 2,-1-1,1-6,1 5,-2-4,12-1,1 2,5-3,-2 1,8 2,-1 3,5-1,1-4,3 2,8 1,1 3,3 2,5-2,7-1,4 2,7-1,9-2,12-2,-1 1,1-1,0 1,1-1,0 0,14 3,9-2,13-3,12-1,16-8,11 3,9 0,13-3,2-2,1 2,-5 2,-4 4,-3-5,3 3,-11 2,1-1,-1-2,-2 2,-4 2,1 2,-6 0,-5-2,-5 4,-15-2,-9 3,-15-1,-14 0,-3-1,-3 0,-11 1,-19 3,-16 0,-20-3,-9-4,-15-9,-2 1,-7 0,-12-4,0 5,4-6,0 6,0 3,6 0,2-2,13 2,13-3,17 3,15 3,14 1,13 2,11 1,1 1,8-6,20-6,23-3,16 5,16 2,15 4,-2 6,-4 4,2 4,-6 4,-10 0,-3-2</inkml:trace>
</inkml:ink>
</file>

<file path=ppt/ink/ink3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7:07.29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3620 574,'-64'0,"1"0,31 0,-31 0,-1-32,1 32,31 0,-63 0,63 0,-31 0,-1 0,1-32,31 32,-32 0,33 0,-33 0,1-32,-1 32,1 0,-32 0,31 32,-32-32,1 0,31 0,-63 32,32-32,0 32,31-32,-31 0,0 0,31 0,-31 31,0-62,31 62,1-62,-32 31,31 0,0 0,0 0,1 0,-32 0,31 0,1 0,31 31,-31-31,-1 32,1 0,31-32,-32 32,1-32,31 32,-31 0,31 0,0-32,0 31,1 1,-1 0,32 0,32 0,-1 0,-31 0,32 31,0-31,31 0,-31 0,32 0,-1-32,1 0,31 0,-32 0,32-32,1 32,-1-32,0 32,33-32,-33 32,32-32,0 32,-32 0,32 0,-31 0,31 0,-32 0,32 32,-32-32,32 0,-31 0,-1 32,32-32,-32 0,1 0,-1 0,0 0,0-32,0 32,1 0,-33 0,32 32,-31-32,-1 0,-31 0,32 0,-33 0,1 0,-32-32,0 0,-32 0,1 1,-1-33,-32 32,33 0,-33 0,1-31,-1 31,1 32,-33-32,1 0,32 32,-64 0,32-32,-1 32,1 0,-32 32,32-32,-33 32,33-32,-32 0,0 32,0-32,32 32,0-32,-32 0,31 31,-31-31,32 0,0 32,-1-32,32 32,-31 0,32-32,-33 0,33 32,0-32,31 32,-32-32,33 32,-1-32,0 0,64-32,0 32,-1 0,33-32,-1 32,1 0,31-32,32 32,0 0,1 0,30-32,1 32,0 0,0 0,-1 32,1-32,-32 0,32 32,-63-32,31 0,-32 0,0-32,-31 32,-1-32,1 0,-33 0,-31 1,32-1,-32-32,-32 32,32-32,-31 1,31 31,-32-64,32 32,0 1,-32 31,32-32,-32 0,32 33,-31-1,31 0,-32 0,0 32,32 32,-32 32,1-1,-1 33,-32 31,33 1,-1 31,0-63,32 31,-31-31,62-64,-31 31,32-63,0 0,31 0,-31-32,0-31,31-1,-31-32,31 1,33-1,-33 33,1 31,-1 32,-31 0,-1 0,-31 32,0 31,-31 1,-1 32,-31 31,31 0,0-31,0 0,1-65,-1 1,32-64,32-31,-1-65,33 1,-1-32,64 31,-63 64,-1 1,1 63,-64 63,-32 1,-32 64,33-1,-33 32,1-31,31-33,32 1,-32-64,32-96,0-63,0-1,32 1,-32-33,32 33,-32 31,0 1,-32 63,-31 0,-1 32,-31 32,0 0,-1 32,-31 31,1-31,29 31,-30 1,0 0,0-33,32-31,0 0,0-64,0 0,-1 0,1-63,0-33,31 1,1 0,31 31,1 0,-33 64,32-31,-32 31,-31 32,31 0,-31 32,31 31,1-31,-32 64,31 0,-31 31,32 32,31 1,-32-1,33 32</inkml:trace>
</inkml:ink>
</file>

<file path=ppt/ink/ink3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59:49.9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0-2,'30'32</inkml:trace>
</inkml:ink>
</file>

<file path=ppt/ink/ink3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8:00:01.32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4506 318,'-32'-32,"0"32,0 0,1 0,-1 0,0 32,-31-32,31-32,0 32,1 0,-1 0,-31 0,31 0,0-32,-31 32,31 0,-31-31,-1 31,33 0,-65 0,33-32,0 32,-33 0,1 0,32 0,-32 0,-32 0,32 0,0 0,-32 0,32 0,-32 0,63-32,-62 0,31 32,-1 0,1 0,0 0,-32 0,32 0,0 0,0 0,-32 0,32 0,0 0,0 0,31 0,1 0,0-32,-33 32,33 0,0 0,31 0,-32 0,33 0,-1 0,0 0,1 0,-1 32,0 0,0 0,1-32,-1 32,0-1,32 1,0 0,0 0,0 0,0 31,32-31,0 0,-1-32,1 32,32-1,-33 1,1 0,31-32,-31 0,0 0,31 0,-31 0,63 0,0 0,-31-32,31 32,0 0,32 0,31 0,-31 0,0-32,0 32,0 32,31-32,-31 0,31 0,1 0,-32 0,31 0,-31 0,32-32,-32 32,-1 0,-30 0,30 0,-30 0,-1 0,0 0,0 0,-63 32,31-32,0 0,-31 0,0 32,0-32,-1 0,1 0,0-32,-32 0,-32 1,-31 31,-1-32,1 32,-1-32,-31 0,-32 32,1-32,-1 32,-64 0,33-31,-1 31,1 0,-32 0,31 0,-31 0,31 0,1 0,-33 0,33 0,31 0,-31 0,-1 0,32-32,32 32,-32 0,32-32,0 0,-32 32,64 0,-32 0,-1 0,33-32,0 32,31 0,0-31,1 31,62 31,-31 1,0 0,32 0,0 0,-1-32,33 0,-33 0,1-32,0 0,0-32,-32 33,31-1,-31 0,32 0,-32 0,0 1,-32 62,1-31,-1 96,0-64,0 63,-31 0,31-31,1 0,31-1,-32-31,0-96,32 33,0-33,0-31,32-1,-32 1,32 31,-32 32,0-31,-32 31,0 32,32 32,-31 31,-33 33,64-64,-32 95,1-32,-1-31,32-1,0-31,32 0,-1 0,1-32,0-32,31 0,-31 0,31-31,1-1,-1 1,-31 31,31 32,-31 0,0 0,-1 0,-31 32,32-1,0 1,31 32,-31-32,63-1,0-31,-31 0,62-31,1-1,64 0,-1-32,0 33,0-1,32 32,0-64,-32 64,32-32,-31 32,-1 0,0 0,-63 32,32-32,-96 0,0 32,-31 0,-95-32,-1 32,-31-32,-32 31,0 1,-31 32,31-1,0 1,32-32,32 0,63-32</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2:57.67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573 159,'-32'-32,"0"64,0-32,1 64,-33 0,0 64,32 0,1 0,-1-32,32 31,0-31,0 0,0-32,32-64,31 0,-31-32,-32-32,64 0,-64 0,32-31,-32-1,31 32,-31-32,32-32,-32 32,0 32,0 0,0 32,0 64,-32 32,32 32,0 0,0 32,0-32,32 0,0-33,0 1,-32 0,32-64,-1 0,1 0,0-32,0 0,0 0,-32-31,32-1,-32-32,0-32,0 0,0 0,0 32,0 0,-32 32,0 32,-32 32,32 32,-31 0,-1 32,-31 32,31 32,0 0,33 0,-1-32,32 0,32 31,-32-63,63 0,-31-32,32 0,-1-32,-31-32,32 0,-1-32,-31-32,32 1,0-1,-33 0,-31-32,32 32,-64 0,32 32,-31 32,-33 0,0 32,1 0,-1 32,0 0,1 64,-1-32,0 64,33-32,-1 0,32 0,0-33,32 1,31 0,1-64,0 0,-1-32,1 0,-1-32,1 1,0-33,-32 32,31-32,-63 0,0 0,0 32,-32 32,-31 0,31 64,-64 0,33 64,-33 32,33-32,-1 32,0 31,33-31,31 0,0-32,31-32,1-96,0 0,32-32,-32-64,-1-32,1 1,0-33,0 32,0 32,-32 96,-32 64,32 0,-32 64,-32 32,33 32,-1-32,0 31,0-31,32-32,0-32,-32-128,64-32,-32-32,0-31,32-1,0 0,0 32,-1 32,-62 128,31 64,-32 32,0 0,0 0,32-1,-32 33,32-64,0 0,-32-64,1-64,31-32,-32-32,32-64,-32 1,32-33,0 32,32 32,-32 32,-32 96,0 32,0 64,0 0,1 0,-1 32,32-32,-32 0,32-1,0-31,0-32,64-64,-64 0,31-64,1-31,0-1,0-32,0 0,0 32,-1 64,-62 96,31 32,-32 32,0 32,0 0,32 0,-32 0,32-1,32-63,0 0,0-64,0-32,-1-32,1-32,-32 1,32-33,32 0,-32 0,-1 64,1 32,0 96,-64 64,32 0,0 32,0-1,0 1,0-64,0 0,0-32,32-160,-32 0,0-64,32-31,-32-1,32 0,31 64,-31 64,-64 128,0 32,1 64,31-32,0 32,0-1,-32-31,64-32,-32-32,0-32,0-64,-32-64,32-32,0-32,0 1,32-1,-32 0,31 96,-62 160,-1 64,32 0,0 31,0 1,0-32,32 0,-1-32,1-64,0-96,32-32</inkml:trace>
</inkml:ink>
</file>

<file path=ppt/ink/ink4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8:00:04.35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2223 371,'31'-32,"1"0,0 32,-32-32,0 1,-64-1,1 32,0 0,-1-32,0 32,-31 0,0 0,31 0,-31 0,0 32,0-32,0 0,-1 0,1 0,-32 0,63 0,1 0,-32 0,31 0,1-32,-1 32,1 0,31 0,-32 0,33 0,-33 0,33 0,-1 0,-32 0,32 0,32 0,-31 0,-1 0,0 0,32 32,32 31,0-31,-32 0,31 0,-31 31,32-31,-32 0,32-2,-32 34,32-32,31-32,-31 0,0 0,31 0,1 0,-1 0,32-32,-31 32,63 0,-64 0,33-32,31 32,-32-32,0 32,32 0,-63 0,63 0,-32 0,0 0,0 32,-31-32,31 0,-31 0,-1 0,-31 0,0-32,0 32,-64-30,0 30,-32-32,-31 32,0-32,0 32,-32 0,31 0,-62-31,31 31,-32 0,0 0,32 0,0 31,0-31,0 0,0 0,64 0,-32 0,31 0,0 0,33 0,-1 32,-31-32,-1 0,32 32,64-64,32 0,-64-31,63 31,-31-32,-1 33,1-33,0 34,-32-34,32 32,-32 0,32 1,-64 62,0 1,0 0,32 32,-32-2,1 33,-1-31,0-1,1 1,31-34,-32 2,0-32,32-32,-32 2,32-34,0 1,0-1,32-31,-32 33,32-2,0 32,-32 0,0 1,-64 62,64 1,0 0,32 62,0-62,-32 0,31-1,1 1,0 0,-32 0,0-64,31-32,-31 33,32-1,32 0,-1 2,1-2,-1 0,33 32,30 0,-30 0,62 0,-30 0,-2 0,33 32,0-32,0 0,-32 32,31-32,-30 30,30-30,1 0,-64 0,32 0,-63 0,-1 0,1 0,-32 0,-96 0,0 32,-31-32,-32 32,-31-1,-1 1,32 0,0 0,32 0,-1-1,96-31,0 0,64 0,31-31,32-1,32 0,0-32,31 33,-31-1,0 32,-1-32,-31 32,0 0,-31 0,-33 0,-31 0,-96-30,-31 60,-32-30,0 0,-63 0,31 32,0 0,0-1,32 1,32 0,32-32,158 0,0 0,0-32,32 32,0-32,32 32,-32 0,0 0,0 0,-32 0,-31 0,-32 32,-32 0,-64-32,0 32,-62-32,30 32,-62-1,30-31,2 32,30-32,33 32,126-32,33 0,30-32,2 32,30 0,1-32,32 32,-65 0,2 0,-33 32,-32-32,-31 0,-64 32,-31-32,-64 30,-32-30,0 64,1-64,-1 32,-32-32,64 32,32-32,31 0,33 0,94 0,-31-32,63 0,32 32,0-32,0 0,0 32,32 0,-64 0,32 0,-63 0,-32 0,-96 0,-31 32,-32 0,-32-32,0 0,1 32,-1-32,32 32,31-32,1 0,32 0,63-64,0 64,63-64,1 2,31 30,0-63,0 63,33-31,-33 31,0 0,0 32,-63 0,-64-62,-63 62,-32 32,0-2,-63-30,31 64,0-33,32 1,0 0,63 0,128-32,0-32,62 0,33 0,32 1,-1-1,32 0,-31 32,0 0,-33 0,-31 0,0 32,-63-32,-32 0,-64 32,-32-1,-31 1,-32 0,0 0,-32 0,1-1,30 1,2 0,62-2,0 34,33-64,94-64,1 34,31-2,32 0,32-31,-32 31,31 0,-30 0,-2 32,-62-31,0 31,-64-32,-96 32,1 0,-32 0,-63 32,31-1,0 1,-31 32,31-1,32-31,0 0,0 30,63-30</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30:19.29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166 135,'0'0,"0"0,0 0,0 0,0 0,0 0,0 0,0 0,30 8,-30-8,30 22,7 0,19 7,0-3,6 1,-14-8,31 10,8 3,11 0,5-3,-5-4,3-3,-11-3,-2 1,-10-5,-11-4,-9 0,-13-1,-17-5,-13-2,-12-3,-2 0,-16-4,-25-5,-24 1,-19-2,-17-1,-11 3,-11 0,1 5,6 3,-2 5,7 8,14 4,30-6,22-4,23-4,15-2,6 0,14 6,20 0,19-5,35-12,23-9,17-1,7 0,12-2,1 0,1 4,-21 3,-34 4,-33 3,-34 2,-17 5,-9 0,-13-3,-29 1,-27 5,-20 7,-21 3,-3 6,-13 6,-5 9,5 3,-8 12,5 12,36-16,16-1,25-5,21-8,18-2,10-4,14 1,13 1,15 0,15 1,17-7,14-7,18-7,5-5,5-1,20-15,9-8,-9 2,7-5,4-5,0 1,-8 0,-12 3,-9 5,-11 7,-12-2,-10 6,-2 3,5 3,3 4,2 3,2 1,8 5,-1 2,0 1,-7 0,-6-5,-1-1,1-2,-10-1,-2-1,-6-2,-6-2,2-1,-7-2,-3 1,-2 4,-5-6,-11 0,-8 0,-10-1,-11 0,-9-5,-14-9,-18-10,-31-10,-22-3,-19 6,-18 0,-13 5,-13 4,-16 10,-4 8,-5 7,3 8,12 7,12 3,23 0,26-1,27-4,29-4,22-2,17-1,2-1,16 3,15-2,13-1,21-4,26 0,23-5,19 0,20-2,25-1,21 7,5 11,-9 10,-26 8,-26 1,-32-4,-25-13,-20-7,-18-8,-14-4,-15 2,-12 0,-9-3,-13-5,-21-7,-27-4,-24-3,-15-4,-14 5,-13 2,-15 6,0 8,-5 7,0 11,-1 5,12 3,18 3,25-4,25-4,26-3,21-1,20-2,2-1,6 1,30-2,21-4,33-4,25-7,20 2,13 5,9 6,-9 8,-19 5,-32-2,-44-2,-31-3,-17-4,-11-4,-25-7,-32-7,-31-3,-26 2,-16 2,-17 3,-11 7,-12 5,-4 4,-5 8,-6 3,5 7,11 6,10-2,23 4,21 2,22-5,32-5,15-8,30-4,12-3,10-4,5 3,19 2,22-7,20-4,31-1,14-4,20-3,6 10,6 5,-12 3,-20 0,-35 2,-37-5,-22 1,-15-2,-8-3,-26-4,-34 0,-29 2,-17 2,-18 3,-2 4,-7 8,2 3,5 2,11 1,10-2,14-5,21-1,19-8,17-4,9-2,12-1,13 2,4-2,5-5,8-9,18-7,21-10,10-9,4 1,0 3,-13 2,-10 8,-19 4,-11 6,-11 6,-11 2,-12 4,-15 6,-20 9,-8 7,-9 6,-6 9,-3 10,1 5,-3 13,1 8,24-9,19-11,12-4,9-6,13-6,10-3,12-1,9-2,15-3,15-8,15-7,18-11,-11 3,25-14,5-11,-3 2,-11 4,-6 6,-12 6,-16 4,-13 4,-15 4,-10 3,-7 5,-9 5,-7 6,-15 6,-10 6,-10 1,-5 3,-8 8,-1-4,6 0,19-11,30-29,-10 17,8-6,31-11,-8 13,27-14,29-13,20-8,4-5,26-4,12 0,8 1,7-2,-2 8,-5 3,-13 8,-17 4,-12 7,-17 1,-13 3,-21 2,-13 0,-11-1,-10 2,-11-1,-8-2,-3 4,-15 3,-9 0,-5-1,-7 1,8-3,11-2,14-3,4-1,1 1,8 0,27-1,28-2,26-6,25-1,17-1,14 5,10 3,4 6,-6 6,-7 1,-13 2,-15 0,0 4,-17 0,-1 1,-12-1,-5 3,-8-2,-8 1,-11-6,-10-4,-10-5,-11-6,-12-2,-6-3,-4-3,-9-6,-5-3,-13-3,-14-4,-8-1,-18 0,-6 2,-8 4,-13 5,-13 1,-1 6,-11 7,6 7,12 2,15-2,19 2,20-1,21-2,14-2,7-2,2 1,13 4,19 0,24-3,26-2,15-3,15 1,16-2,0 2,-9-3,-19 2,-19-5,-11-3,-38 6,-9-3,-7 1,-9 4,-6 2,-1-5,-13-8,-15-3,-15-3,-8-6,-22 7,-6-1,-2-1,-1 3,0 1,3 1,0 4,11 0,17 4,24 2,13 3,13 2,0 1,1 0,15-2,16-1,12 3,14 2,6 4,8 3,-3 4,-9 3</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209.37379" units="1/cm"/>
          <inkml:channelProperty channel="Y" name="resolution" value="279.34357" units="1/cm"/>
        </inkml:channelProperties>
      </inkml:inkSource>
      <inkml:timestamp xml:id="ts0" timeString="2015-02-09T14:30:22.38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3399 330,'0'0,"17"17,-17-17,13 22,-10-2,-9 9,-11-7,-22 0,-10-9,-20-8,20-4,-37-4,-24-6,-12 1,-12 0,-3-1,-5 4,-2 3,11 1,9-3,14-1,18 0,16 2,19-2,20 0,19 1,15 4,1-1,2 1,26-13,26-6,26-3,25 8,15 8,7 7,2 13,-13 7,-13 4,-31 0,-32-10,-22-10,-15-4,-14-10,-20-7,-30-6,-20-5,-20-3,-13 2,-15 0,-21 2,-2 8,-17 6,-5 6,-3 6,-9 14,24 4,9 3,25-12,30 1,18 2,23-6,21-1,19-2,14-2,5-1,0 0,17-2,19-5,21-12,25-4,23-8,18 2,10 7,-15 4,-6 2,-42 7,-33 1,-20 5,-15 3,-3-3,-19-11,-22 1,-32 1,-18 11,-14 3,-5 7,2-2,-14 12,5 1,5 3,15 3,16-4,17-5,19-2,17-6,15-3,11-4,3-1,6 6,16 0,16-4,20-4,17-4,10-3,15-2,-2 2,4 3,-10-3,-17 6,-24-3,-28 4,-15 1,-8 0,-19 10,-25 3,-20 7,-16-5,-9 6,-4 1,2 5,5 0,13 0,12-1,19-4,18-6,12-1,8-2,9 4,9-1,11 3,13-5,18-2,16-5,18-6,7-2,6-1,-5-5,-2 3,-18-3,-20 0,-18 2,-17-1,-11 3,-10 2,-1 1,-15-9,-14 4,-24-1,-18 4,-9 2,-10 4,-6 2,5 5,8 4,11-1,18-3,19-4,16-2,14-3,2-2,2 0,13 7,11-2,18-5,21-9,21-5,14-4,12-2,12-2,8 6,9-6,-15 12,-6 0,-21 2,-23-3,-20-1,-20 2,-16 1,-8 1,-10 2,-7-8,-13 0,-12-1,-14 2,-16 5,-4 3,-6 7,-2 5,12-4,23-5,7 5,17-1,13-1,2-1,17 7,15 3,0 6,26-2,24-12,22-1,12-5,3 6,17 0,21 6,-1-2,5 4,11 6,-7 1,-3 5,-19-3,-35-6,-28-3,-23-4,-21-6,-15-3,-10 2,-9 0,1 1,-3-1,-16-6,-22 2,-24 0,-16 4,-15 6,-6 1,8 4,14-5,23 0,20-5,20 1,13-1,6 1,29 4,26-3,26-7,17-1,22-1,24 4,14 9,5 9,-16 11,-14 10,-24-1,-22-5,-23-12,-33-14,-18-7,-10-8,-16-8,-13-8,-10-1,-11 2,-23-10,-16 1,-12 1,-14 2,-13 2,-15 4,-8 9,6 4,9-4,22 0,25-5,18 3,27 5,14 2,14 6,9 2,16-9,20-6,25-2,20-2,22 4,27 4,6 8,1 10,-9 3,-19 1,-40-5,-35-5,-22 2,-13-2,-13-12,-23-5,-25-3,-23-2,-19 5,-18 0,-11 11,-15 3,-14 12,-3 5,-1 13,5 5,19-2,19-5,18 0,20-7,20-3,27-4,21-5,13-2,3-1,25 0,20-7,20-5,24-3,20-3,19 2,6 4,-8 9,-14 8,-20 2,-28-3,-33-2,-21-1,-9-1,-8-3,-25-4,-21-2,-21 1,-15 0,-8 8,-12 0,-4 4,-4 3,4 4,8 3,8 1,14 1,18-1,14-4,15 2,12-4,12-5,11-3,0 3,7 6,17-1,16-10</inkml:trace>
</inkml:ink>
</file>

<file path=ppt/ink/ink4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2-10T13:58:36.49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3473 280,'0'24,"-25"-24,0 25,25-25,-25 0,1 0,-26 0,50 0,-25 0,25 0,-25 0,-49 25,74-25,-50 0,26 0,-76 0,100 0,-49 0,-1 73,1-73,24 0,-25 0,1 0,-26 0,26 0,-26 0,50 0,-24 0,-1 0,25 0,0 0,25 0,-24 0,24 24,-50-24,50 0,-25 0,25 0,-99 0,49 0,26 0,-51 0,50 0,-24 0,24 0,0 0,0 0,-24 0,24 0,25 0,-50 0,50 0,-24 0,24 0,-50 0,25 0,-24 0,-51 0,51 0,-75 0,99-49,-25 49,25 0,-24 0,49 0,-25 0,0 0,0 0,25 0,-24 0,24-24,-25 24,0 0,25 0,-25 0,0 0,1 0,-1 0,-25 0,1 0,-51 0,51 0,-26 0,1 0,49 0,25 0,-25 0,1 0,24 0,-50 0,25 0,0 0,-24 0,-1-49,-24 49,24 0,-24-25,24-23,25 24,25 24,50-25,49 0,-49 1,24-49,-24 48,24 25,1 0,-75-25,74 2,-24 23,24 0,0 0,-49 0,50 0,-1 0,0 0,1 0,-1 0,50 0,-49 0,-1 0,1 0,-75 0,124 23,-75 2,-24-25,25 0,-26 0,1 0,0 0,0 0,0 0,24 0,26 0,-26 0,26 0,24 0,-25 0,-24 0,-50 0,25 0,-25 0,24 0,1 0,-25 0,25 0,0 0,0 0,-25 0,25 0,-1 0,1 0,0 0,-25 0,25 0,0 0,-1 0,-24 0,50 0,-50 0,25 0,49 0,-49 0,49 0,1 0,98 25,75 24,-49-25,-1 0,-49-24,-124 0,-25 0,25 25,-25 0,-25 47,-99-22,50-26,24 0,-49 1,-75-1,-49 1,0-25,24 0,-24 0,24 24,26-24,-1 24,50-24,99 0,1 0,-26 0,50 0,-25 0,25 0,-74 0,49 0,25 0,-50 0,-49 0,25 0,-1 0,-74 0,-74-48,-99-1,24 24,25 1,248 24,25 0,-24 0,-1 0,0 0,25 0,-25 0,25 0,0 0,0 24,0 1,0-25,0 73,50-49,49 50,50-49,49 48,75-24,0-26,-25 2,-74-25,-174 0,25 0,-25 0,49 0,-49 0,25 0,25 0,-26 0,1 0,25 0,24 0,-24 0,24 0,-24 0,24 0,-24 0,-50 0,25 0,24 0,1 0,-25 0,-1 0,1 0,0-25,0 25,0 0,-1 0,26-48,-50 48,75-24,-51 24,-24 0,50 0,-50 0,25 0,-25 0,25 0,-1 0,1-25,-25 25,50 0,-25 0,-25 0,24 0,26 0,-25 0,-25-25,25 25,-1 0,1-23,-25 23,25 0,49-50,-74 50,25 0,-25 0,25 0,-25 0</inkml:trace>
</inkml:ink>
</file>

<file path=ppt/ink/ink4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2-10T13:58:26.66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ink/ink4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3T17:48:13.62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-2-5,'-28'0,"28"0</inkml:trace>
</inkml:ink>
</file>

<file path=ppt/ink/ink4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3T17:51:40.93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0,'0'30</inkml:trace>
</inkml:ink>
</file>

<file path=ppt/ink/ink4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46:54.64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0-1,'35'65,"-35"-33</inkml:trace>
</inkml:ink>
</file>

<file path=ppt/ink/ink4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2:27.12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1174 288,'32'0,"0"0,31 0,-31 31,32-31,-1 0,1 32,31-32,-32 0,1 0,-32 0,31 0,1 0,-1 0,32-32,0 32,1 0,31 0,0 0,-64 0,64 0,-32-31,1 31,-1 0,32 0,0 0,0 0,-32 0,32 0,0 31,0-31,0-31,0 31,0 0,0 31,0-31,0 0,0 0,31 0,-63 32,32-32,0 0,0 0,0 0,0 0,-63 0,63 0,-32 32,32-32,-32 32,32-32,0 0,-32 31,1-31,-1 0,0 32,0-32,1 0,-33 32,32-64,0 64,-31-32,-1 0,1 0,-1-32,1 32,-32 0,31-32,1 32,-33 0,1 0,32 0,-33 0,1 32,32 0,-33 0,-62-1,-33 1,1-32,-33 0,-31 0,0-32,-31 32,-1 0,-31-31,-1 31,1-32,-33 32,1-32,0 32,0 0,-32 0,0 0,32 0,0 0,-32 32,63 0,-31-1,32-31,-1 32,32-1,1 1,-1-32,-32 32,33-1,-1-31,32 32,-32-32,1 0,31 32,0-32,0-32,63 32,1 0,-1 0,1-32,-32 32,31-31,32 31,-31 0,31-32,0 32,1 0,62 32,1-32,32 31,31-31,0 0,32 32,-32-32,32 0,0-32,32 32,31 0,-31-31,0 31,0-32,63 32,-32 0,1-32,-1 32,1 0,31-31,-32 31,1 0,-1 0,1 0,-1 0,0 0,1 0,-1 0,1 0,-1 31,-31-31,31 32,-31-32,32 32,-33-1,-31 1,32 32,-32-64,0 31,-32 1,0-32,1 32,-33-32,1 0,-33 0,-94-32,-1 0,-31 1,-32-1,-32-32,32 33,-95-1,32 0,-32 1,-32-1,0 32,0-31,32 31,-64 0,32 31,32 1,-32-1,0 1,63 0,-62 31,62-31,1 0,63 31,0-63,31 32,33-32,126 0,33 0,31-32,0 32,63-32,1 32,31 0,-32 0,1 0,-1 0,1 0,-33 32,-31-32,32 32,-32 0,0-1,-95-31,-64 0,-63-31,-1-1,-31 0,0 0,0 1,1 31,-33-64,32 32,0 32,32-31,-1 31,65 0,62-32,1 32,63 0,32 0,32 0,32 0,-33 0,33 32,-1-32,32 0,-63 31,32-31,-33-31,-31 31,64 0,-64 0,31 0,-31-32,0 32,32-32,-96 1,33-32,-1 31,-32 0,1 0,-32 1,31 31,-31 0,-32-64,-32 1,0 31,1 0,-33 0,32 1,1-1,94 32,-31 0,31 32,-31-32,0 31,0-31,-64 32,0-64,-31 32,-33-31,1-1,-32 0,32 0,-64 1,32 31,0-32,0 32,-31 0,-1 32,32-32,-32 31,-31-31,31 32,-31 0,-1 0,1-1,-1 1,1 0,-1-32,-31 32,0-1,0 1,31 0,-31 0,32-32,-33 31,33-31,31 32,32 0,-31-32,31 32,0-1,31-31,33 0,0 0,31 0,32-63,32 63,31-32,0 0,1 1,31 31,0 0,32 0,-63 0,31 0,-63 0,-96 0,1 0,-32 0,-32 0,0 0,0 31,0 1,32 0,-1 0,33-1,31 32,-31-31,63 31,31-31,1 32,32-1,-33 1,33-1,-1 1,-31-1,0 1,0-32,-64 31,0-31,0 0,-63-1,0-31,-64 0,32 0,-32 0,32 0,32 0,0 32,-32-32,64 0,31 32,0-32,96 0,-1-32,64 32,0 0,0-32,32 32,31 0,-31 32,0 0,-64-32,0 0,-127 0,-31-32,-32 0,-64 32,-32-63,-31 63,32-32,-32 32,-1 0,33 32,31 0,64-1,31-31,128 32,31-32,0 0,64-32,0 64,63-32,-32 0,1 32,31 0,0-1,-31 33,-64-32,-32-1,-32 1,-94-32,-33 32,-63-64,0 32,-63-32,-32 32,-1 0,65 0,-33 32,33-32,62 32,33-32,95 0,95-32,31 32,33-32,-1 32,32 32,32 0,-63 0,-1-32,-95 0,-31 0,-128-32,1 0,-32 32,-32-32,-32 1,-31 31,-33 0,1 0,32 31,-1 1,33-32,62 32,33-32,31-32,96-31,31-1,32 32,95 1,-32-1,33 0,31 32,0 0,-64 0,-31 0,-32 0,-96-32,-62 1,-33-1,-31-32,-32 33,-32-1,1 0,-33 0,-31 0,63 1,1 31,-1 31,32-31,95 0,64-31,63-1,32 32,63-32,-31 64,32-32,31 32,-32-1,-63 1,-32 0,-95 0,-31 0,-33-1,1-31,-64 32,0 0,-64-32,33 63,-1-63,32 32,-32 0,1 0,-1-1,32 1,32 0,31 0,1-1,31-31,32 32,32 0,31 0,1 31,31-32,-32 33,33 31,-33-32,-31-31,0 32,-64-33,0 1,-63 32,0-33,-32 1,0 32,-32-33</inkml:trace>
</inkml:ink>
</file>

<file path=ppt/ink/ink4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3:33.40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0,'34'31,"-34"-1</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6:51.17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3874 251,'0'-61,"-63"61,-1 0,33 0,-1 0,-32 0,1 0,31 0,-31 0,-33-31,1 31,0 0,0 31,-32-31,31 0,1 0,0 0,-32 0,31 30,1-30,0 0,0 0,-1 0,33 0,-1 0,-31-30,0 30,31 0,1 0,-33 0,33 0,-1 0,-31 0,32 0,-1 0,1 0,-1 0,1 0,-1 30,0-30,1 31,-1-31,33 0,-33 0,1 0,31 0,-32 0,33 0,-1 0,0 0,0 0,1 0,-1 0,-32 0,33 0,-1 0,0 0,0 0,1 0,31-61,31 61,-31-61,0 31,32 30,-32-61,32 61,31 0,1 30,-32 1,-1-1,-31 0,32 1,0 30,-32-61,0 30,32 31,-32-31,31 1,1-31,32 30,-33 0,33 1,-1-31,1 0,31 0,-31 0,63 0,-32 0,0 0,1 0,31 0,0 0,-32 0,32 0,0 0,-32 0,1 0,31 30,0-30,0 31,0-31,-32 30,32-30,0 31,0-1,-32-30,1 0,31 0,-32 30,0-30,-31 0,-1 31,1-31,-33 0,1 0,-64-31,-31 31,31-30,-31 30,-1 0,1 0,-1 0,-31 0,-32-30,32 30,-1-31,-31 31,32 0,-32 0,32 0,-64 0,32 0,0 0,0 0,32 0,-1 0,1 0,0-30,-1 30,1 0,32-31,-1 31,-31 0,31-30,1 30,-1 0,33 0,-33 0,1 0,-1 0,32-31,0 31,-31-30,31 30,0 0,1 0,-33 0,32 0,1-30,-33 30,32 0,1 0,31 0,-32 0,0 0,0 0,1 0,-1 0,0 30,-31-30,31 0,0 0,0 30,1-30,-1 31,0-31,32 30,32 1,0-62,-1 31,1 0,0-30,0 30,63 0,-32-31,1 31,-32-30,63 30,-32 0,33-30,-1 30,0 0,1 0,31 0,0 0,-32 0,32 0,32 0,-32 0,31 30,-30-30,-1 0,0 30,31-30,1 31,-32-31,0 0,0 0,0 0,-31 0,-1 0,32-31,-64 1,1 30,-1 0,-31-30,32-1,-33 1,-31-1,-31-29,-33 60,1-61,-1 61,-31-61,0 61,-32-30,31 30,-31-61,-32 61,32-31,-31 31,31 0,-32 0,32 0,-32 0,32 31,-32-31,32 30,32 1,-32-31,32 0,-1 30,33 0,-32 1,31-31,0 0,33 30,62 1,1-31,32 0,63 0,-32 0,0 30,32-30,0 0,0 0,32 0,0 0,-32 0,0 0,0 0,-32 0,1 0,-1 0,-32 0,-63-30,-31-1,-1 1,-95-1,0 1,-32 0,0-1,-31 1,-33 30,65 0,-33-31,32 31,-31 0,31 31,32-31,0 0,32 0,31 0,1 0,31 0,32 61,63-61,-31 0,0 0,0 0,-1 0,1 0,0 0,0 30,31-30,-31 0</inkml:trace>
</inkml:ink>
</file>

<file path=ppt/ink/ink5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3:37.65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0,'32'63,"0"-63,32 32,-1 32,32-64,1 31,-1 1,-64-32,1 32,0-32,0 0,0 0,31-32,0 32,1 0,0-32,31 32,0 0,-31-31,31 31,-64 0,65 0,-33-32,1 0,31 32,-31 0,31-32,-32 32,33 0,-1 0,0 0,0 0,32 0,-31 0,-1 0,64 0,-64 0,32 0,-32 0,32 32,32-32,-32 0,0 32,0-32,31 0,-30 32,-2-32,-30 0,62 0,-62 0,31 0,-32 31,32-31,0 0,-32 32,32-32,-63 0,31-32,-32 32,33 0,-33-31,32 31,-31 0,0 0,31 0,-32 0,1 31,-32-31,31 32,0-32,-31 0,32 32,-32-32,-1 0,1 63,-32-63,-32 32,-31-1,-1 1,-31-32,0 0,-1 0,-62 0,-1-32,0 32,1 0,-1 0,-32 0,33 0,-1 0,-32 0,1 0,-1 0,1 0,-1 0,1 0,-1 0,32 32,1-32,31 0,-32 0,0 0,0 32,33 0,-2-32,2 0,-33 31,64-31,-1 0,1 0,0 32,-1-32,33 0,-32 0,-1-32,33 32,0 0,-1-31,0 31,33 0,-1 0,0-32,1 0,-1 32,0 0,-32-32,33 32,-1 0,0 0,32 32,-31-64,-1 32,0-31,-32 31,33-32,-1 64,32-1,0 1,32 32,-1-64,1 0,32 0,31 0,-32-64,65 32,-2 1,33-1,32-31,-33 63,33-32,0 0,-1 1,0 31,1 0,0 0,31 0,-32 0,1-32,-1 32,33 0,-65-32,64 32,-31 0,-32 0,31 0,1 0,-32 32,-1-32,1 32,-32-32,32 0,-32 31,0-31,0 32,-32 0,0 31,32-31,-32-1,-31 1,31 0,-63-32,-64-32,-31 0,-33 1,1-1,-32 32,0-63,-32 63,33-32,-33 32,-32-32,1 32,-1 0,32 32,1-32,-1 32,32-32,63 0,96 0,64-32,62 32,-31 0,32 0,31 0,1 32,0-1,-33 1,1 0,0-1,-64-31,0 32,-95-32,0 64,-32-64,-63 0,-32 0,0 0,-32 0,-31 0,0 0,-1-32,0 32,1 0,0-32,31 32,0 0,64 0,0 0,63 0,64-32,31 32,32 0,32 0,-32 32,33 0,30 0,-62 31,-65-31,1-1,-64 1,1 0,-65 31,1-63,-64 32,1 0,-33-1,0 33,1-1,0 0,-1 33,0-1,65 0</inkml:trace>
</inkml:ink>
</file>

<file path=ppt/ink/ink5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6:35.17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4699 63,'95'-32,"-63"0,32 32,-33 0,33 0,-1 32,-31-32,32 32,-1-32,1 32,-1 1,1-33,31 0,-31 0,31 0,0 0,0 0,32 0,-31 0,31 32,-32-32,0 0,0 0,1 0,-1-32,0 32,1 0,-1 0,32 0,-32 0,32 0,-32 0,1 0,-1-33,-32 33,33 0,-33-32,33 32,-33 0,1 32,31-32,-32 33,33-33,-33 0,1 0,-1 32,1-32,-1 0,-31 0,0 0,31 32,-31 0,0 0,-1 1,-62-1,-1 0,0-32,-31 0,-1 0,1 0,-33 0,1 0,-32 0,0 0,0 0,-32-32,32 32,-63 0,63 0,-32 0,-32-32,1 64,31-32,0 0,0 0,1 32,31-32,-32 32,32 1,0-2,0-31,-32 32,0 0,0 0,64 1,-32-33,0 32,32 0,0 0,31 1,33-33,62 0,33-65,31 65,0-32,64 0,0-1,31 33,32-32,1 0,-1 32,0-32,1 32,-33-31,33 31,-33 31,32 1,-31 0,-32 0,31 33,-31-33,-64 33,-31-65,-1 32,-31 0,-95 0,31-32,-32 0,-31 0,-32 0,0 0,-32 0,32 0,-63 0,-1 0,1 32,-1-32,-31 33,31-1,-31 32,31-31,33-1,30 0,33 0,32 0,158-32,0 33,32-66,64 66,-1-33,33 0,-1 32,0 0,1 0,-33 0,-31-32,0 32,-32 0,0 0,-32-32,-31 32,-33-32,-62 0,-33-32,-31 32,-32-32,31 0,-62 0,-1 0,0 0,-31 0,-1 32,-31 0,31 0,-31 32,0-32,31 64,0-64,-31 64,63-32,1 33,-1-33,32 32,1-64,-1 65,31-33,1 32,0-64,0 0,31 33,1-33,-1 0,32 0,-31-33,-1 33,1 0,-1 0,1 0,-33 0,33 0,-1-32,-31 0,0 32,0 0,31-32,-31 32,0 0,-1-33,1 33,32-32,-1 32,0-64,1 32,-1 32,1-33,-1 1,1 0,-1 32,1-32,-32 32,31 0,-31-32,0 32,-1 0,1 0,0 32,-1-32,1 0,32 32,-33-32,33 0,-1 0,1 32,-1-32,33 0,-1 0,0 32,0-32,1 0,-1 0,64 0,-1-32,33 32,31-32,0 0,32 0,32-32,0 32,63-33,-31 65,-1-32,33 0,-33 32,33 0,-65 0,1 0,-32 0,0 0,-32 0,1 0,-33 0,-31 32,-96 0,-63-32,0 0,-31 0,-1 0,0 0,-32 0,1 0,-1 0,1 0,31 33,0-33,1 0,-1 32,32-32,0 0,0 0,63 0,1 0,31-32,0-1,96 1,-33 0,65 0,31 0,0-1,0 33,0 0,-32 0,0 0,-31 0,-32 0,-96 33,1-33,-33 32,-31 0,-32 32,1 1,-1-1,0 0,32 0,0 1,32-33,63 32,96-64,-1 0,32 0,32 0,0-32,32 0,32 32,-33-32,-30-1,-1 33,-32 0,-32 0,-31 0,-64 0,-31 33,-32-1,-32 0,31 0,-31-32,32 32,31-32,96-32,63 32,32-64,32 32,64-1,-33 1,32 0,32 0,-31 0,-1 32,32 0,-63 0,31 0,0 0,-31 0,-32 0,-1 32,33 0,-32 0,-32 0,-33 1,-30-33,-159-33,0 1,-32 0,-32 32,0-32,-31 0,-32 32,31 0,0 32,1-32,31 32,64 0,63-32,96 0,-1-32,96 0,31 0,33 32,-1-64,32 32,32 32,31 0,0 32,-31-32,0 0,-32 32,-32-32,0-32,-63 32,32 0,-33 0,1 0,0 0,-32 0,-32 0,1 0,-1 0,0 0,-31 0,-1 0,32 64,1-64,-33 32,33 0,-33-32,-31 32,31-32,-31 0,-64 0,1-32,-33 0,-31 0,-32 32,0-32,-32 0,0 32,-31-32,-1 32,-31 0,-1 0,33 0,-1 0,-31 32,63 32,-31-64,63 32,31-32,33 32,95-32,95 0,0 0,63 32,1-32,31 32,0 1,-31 31,-1-32,-31 0,-32 1,-31-33,-33 32,-31-32,-64 0,-31-32,-64-1,0 1,-1 32,-30-64,-1 64,32-32,0 32,0 0,63-33,33 33,94 0,1 0,63 33,31-1,1 0,32 0,-1 33,-31-33,-95-32,-33 0,-62 0,-33-32,-31-1,-32 1,-32 32,-32-64,1 32,-32-1,-1 33,33-32,-33 0,1 32,63-32,32 32,32-32,32 32,63-64,31 32,65 0,-1-1,32 1,0 32,63 0,-31 0,-32 32,-95-64,-64 0,-31 32,-33 0,-31 0,-31 0,-1 0,0 0,0 0,1 0,0 0,-33 0,32 32,32 0,32-32,0 0,31 0,33 0,-1-32,64-32,31 32,32 32,1-33,31 33,0 0,0 0,0 0,-64 0,-32 0,-62 0,-1 33,-63-1,0 0,-32 32,0-31,0 31,0 32,0 0,63-31,33-1,62-32,33-32,31 0,32-32,0 32,32-96,31 63,0-31,1 0,-1 0,-31-33,-64 33,0-33,-31 33,-1-33,-31 33,-32 32,-32-65,32 65,-31-1,-33-31,32 32,1 1,-33-2,32 1,1 0,-1 32,0 0,32 32,32 0,0 1,-1-2,-31 1,0-95,0 30,-31-31,31 32,-32-33,32 1,0 32,0-1,0-31,63 64,-31 0,0 0,31 0,33 32,-33 0,32 1,1-1,-1-32,0 32,32-32,-31 0,31 0,0 32,0-32,0 0,31 0,-30 0,-1 32,31 1,1-33,-32 0,0 0,32 32,-32-32,0 32,32-32,-32 32,-32-32,32 33,-32-2,1 1,-65-32,33 0,-32 32,-1-32,-62 32,-1-32,-32 0,1 0,-32-32,-1 0,1 32,-32 0,0 0,0-32,-32 64,32-32,-32 0,32 0,-31 32,31 0,-32-32,0 33,32-1,-32 0,32 33,32-65,0 64,-1-32,33 33,-1-33</inkml:trace>
</inkml:ink>
</file>

<file path=ppt/ink/ink5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8:05.28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0 109,'64'31,"-33"-31,33 0,31 30,-31-30,31 0,0 0,0 31,0-31,1 0,-1 0,32 31,-32-31,32 0,31 0,-31 0,0 0,0 0,-32-31,32 31,-31 0,30 0,-30 0,-1 0,32-31,0 31,-32 0,0 0,0 0,-31 0,-33 0,1 0,-64 31,-31 0,0-31,-96 29,32 2,-32-31,1 30,-1 1,-31-31,-1 31,1-31,31 0,-31 30,-1-30,33 0,-1 31,32-31,-32 0,64 31,0-31,32 0,31 0,64 0,31 0,32-31,0 0,64 31,0 0,-1-30,33 30,-32 0,63 0,-64 0,33 0,-33 0,33 0,-33 0,33 0,-1 0,1 0,-65 0,33 0,0 0,-32 0,31 0,-31 0,0 30,32 1,-32 0,-32-31,32 0,0 30,-64-30,1 0,-1-30,32 30,-31 0,-1 0,1 0,-1 0,1 0,-1 0,1 0,-1 0,1 0,-33 0,33 0,-1 0,1 0,-33 0,33 0,-1 30,-31-30,32 0,-33 0,33 0,-32 0,31 0,-31 0,31 0,-31 0,0 0,-1 0,1 0,0 0,0-30,-1 30,1 0,0 0,0 0,31 0,-31 0,-1-31,1 31,0 0,0-31,-1 31,1 0,0 0,0 0,31 0,-31 0,-64-30,-31 30,31-31,-63 0,31 31,-63-30,32-1,-32 31,-32-29,33 29,-33-31,0 0,1 31,-33-30,1 30,-1 0,-31 0,32 0,-1 30,1 1,31 0,-31-2,31 2,32-1,1 1,30-31,1 31,0-31,63 0,0-31,32 0,64 1,-1-1,64 2,0-2,32 0,63 1,-32-1,1 1,31 30,-32 0,32 0,-31-31,-1 31,1 0,-33-31,1 62,-32-31,0 31,0-31,-64 0,32 30,-63-30,-64 0,-31 0,-1 0,-62 0,30-30,-31 30,0 0,-31 0,-1-31,1 0,-33 31,-31 0,32 0,-33 0,1 0,32 31,-32 0,0-31,31 30,1 1,31-1,-31 1,31 0,1-2,62 2,1-1,32-30,31 31,64-31,31 0,1 0,-1 0,1 31,-1-31,1 0</inkml:trace>
</inkml:ink>
</file>

<file path=ppt/ink/ink5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8:07.87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2919 316,'63'0,"33"0,-33 0,1 31,-96 0,-63-31,-64 0,32-31,-95 0,31 31,-31 0,-32 0,-32 0,64 31,0 0,-32-31,64 31,31 0,32 0,63-31,160-31,31 0,0 0,95 31,0 0,0-31,32 0,32 31,-32-31,0 31,63 0,-95 0,32 31,32 0,-96 0,1-31,-1 0,-63 31,-31-31,-33-31,-31 31,-64-31,-31 0,-64 0,31 0,-62 0,-33 0,32 1,-63 30,0 30,0-30,31 31,-63 0,32 31,64 0,-1 0,0-31,64 30,0-30,190-31,32-31,63 1,1-1,-1 0,32 0,64 31,-32 0,0 0,32 62,-32-1,-32 1,-63-31,-64 0,-127-62,-95 0,-32-31,-31 32,-32-32,-32 31,-32 0,-31 31,-1 0,1 0,-32 31,31 0,64 0,0 0,64 30,63-30,63-31,33 0,94 0,64-62,32 32,63-1,0 31,0-31,64 31,0 0,-32 0,63 31,-95 30,32-30,-32 31,-63 0,-95-62,-33 0,-94 0,-64-62,-64 31,1 0,-32-30,-64 30,32 31,0-31,-63 31,31 0,32 0,0 0,32 0,63 0,32 0,64 0,63-31,95 0,0-31,64 0,32 31,31 0,-32 1,32 30,1 0,31 30,-96 32,1-31,-64-31,-63 0,-96 0,-31-31,-32 0,-31-30,-33 30,-31 0,0 0,31 1,-31 30,32 0,-1-31,32 31,32 31,-31-31,62 30,33 1,-1 0,64 0,0-31</inkml:trace>
</inkml:ink>
</file>

<file path=ppt/ink/ink5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9:00.71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 7,'64'0,"-32"0,0 0,31 0,1 0,31 0,-32 0,33 0,-33 0,32 0,1 0,-33 0,1 0,30 0,1 0,32 0,-31 0,31 0,0 0,-32 0,32 0,0 0,-32 0,32 0,-31 31,31-31,-32 0,0 0,0 0,1 0,-1 0,-1 31,2-31,-1 0,-32 0,-31 0,0 0,0-31,-1 31,33 31,-32 0,31-31,1 0,-33 31,33 1,-32-32,-1 0,1 0,0 0,0 32,-96 30,32-62,-63 0,0 0,0 0,-32 0,31 0,-62 0,31 0,-31 0,-1 0,0 31,0-31,-31 0,31 0,0 0,32 0,-63 31,31-31,0 0,32 31,1-31,-1 0,-32 0,64 31,0-31,-1 0,33 31,-1-62,1 31,63 0,0-31,63 31,1-31,31 31,0-31,32 31,32 0,-32-31,-1 31,33 0,0 0,0 0,-1 0,-31-31,32 0,-32 31,32 0,0 0,0-32,-32 32,0 0,-32 0,-1 0,-62 0,0 0,-64 0,0 0,-31-32,-32 1,0 31,-32 0,0 0,-63-31,-1 0,32 31,-31 0,-1 0,1 0,-1 62,32-62,33 63,-1-63,32 63,31-32,64-31,32 31,0-31,31 0,33 0,-1-31,-1 31,33-31,64 0,-32 31,63-32,-32 32,33 0,31 0,-64 32,1-32,-1 31,0 0,-31-31,0 0,-32 0,-32 0,-32 0,1 0,-32 0,-32-62,-64 62,1-32,-33 32,1 0,-32 0,0 0,32 0,-32 32,0-32,1 62,30-62,1 31,0 0,63-31,0 0,1 0,-1 0,-32-31,-31 31,0 0,-32 0,0 0,0 0,0 0,-32 0,32 31,0-31,0 0,32-31,32 31,-1 0,33-31,-1 0,0 0,0-1,1-31,-33 32,32 0,1 31,-33-31,32 62,1-31,-1 31,-32 0,33 32,-1-31,-32 30,33 0,-1-31,0 0,0 0,32-124,0 62,0 0,0-63,32 31,-32 32,0 0,0 62,0 0,0 32,0 31,0-63,0 31,0 0,0-31,0 0,-32-62,32-31,0 0,0 0,0-32,0 62,0 1,32 0,-32 62,32 0,-32 1,32 62,-1-63,1 31,0 0,31-62,-31 0,63 0,-31 0,31-31,32 0,0-31,-32 31,32 31,31 0,-31-31,32 31,-32-31,0 31,32 0,-32 0,0 0,64 0,-64-32,0 32,0 0,-1 0,1 0,-32 0,0 32,-31-1,31 0,-31-31,-1 0,-31 0,0 31,-32-62</inkml:trace>
</inkml:ink>
</file>

<file path=ppt/ink/ink5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9:09.12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71 0,'32'0,"33"0,-1 0,-32 0,32 0,-32 0,32 0,0 32,32-32,-32-32,0 64,1-32,63 0,-64 0,32 0,0 0,32 0,-32 0,0 0,0 0,32 0,-64 31,32-31,-32 0,0 0,33 0,-1 32,-32-32,32 0,0 0,0 31,-64 1,33-32,-1 0,-32 0,0 31,-32 1,-32-1,0 1,-32 0,-1-32,1 0,-64 0,0 31,0-31,-33 0,33 0,-32 0,0 0,0 0,0 32,-32-1,32-31,-1 32,1-1,32-31,0 32,64-32,0 31,31-31,66-31,-1 31,0 0,32-32,32 32,32-63,32 63,1-31,31 31,32 0,-32 0,32 31,-32 1,-32-1,1 1,-33-1,-64 1,-96-64,-64 32,0-31,-65-1,1 32,0-31,-64-1,32 1,-32 31,0 0,31 0,1 0,32 0,31 31,65-62,0 31,128-32,0 1,33-33,31 33,0-1,32 32,1-31,31 31,-64 0,-32 0,0 0,-64 0,-96 0,0 0,-32 0,0 31,-32-31,-1 32,1-1,-32 1,64 0,0-32,64 0,64 0,64-32,0 0,32 1,32-1,33 1,-33 31,32 0,-32-32,32 32,0 0,-32 0,1 32,-1-32,-32 31,0 1,-31-32,-33 31,-32-31,-128 0,31 32,-31-32,-64 0,32 32,-32-32,-1 0,1 0,-32 31,32-31,32 32,0-1,64-31,128 32,32-64,96 32,32 0,0 32</inkml:trace>
</inkml:ink>
</file>

<file path=ppt/ink/ink5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9:23.71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96 311,'31'0,"1"0,32 0,-32 0,31 0,-31 0,63 0,-31 0,63 0,-63 0,-1 31,1-62,63 62,-32-31,64-31,-95 31,95 0,-64 0,64 0,-63 0,-2 31,97-31,-96 0,96 31,-96-31,1 0,-1 0,64 31,-64-31,1 0,63 0,-96 0,65-31,-97 31,65-31,-33 31,-31 0,0 0,0 0,-1-31,-62 31,-1 0,-32 0,1 0,31 0,-63 31,-1-31,-95 31,96 0,-128 0,128 1,-32-32,-127 0,95 31,-64-31,65 0,-1 31,32-31,-159 0,190 0,-31 0,-95 0,95 0,-32 32,95-32,-63 31,63-31,32 0,1 0,94 31,-31-62,63 31,-31 0,127 0,-96 31,0-31,1 0,-1 0,32 0,96-31,-128 62,33-31,-1 0,0 0,-1 0,65-31,-96 31,128 0,-128 0,1 0,-1 0,0 0,96 0,-127 0,-1 0,1 0,-1 0,65 0,-97 0,65 0,-64 0,-1-31,-62 62,-33-31,-31 31,-1-31,33 31,-128-31,64-31,-96 31,96-31,0 31,-32-31,32-1,-1 32,1-31,-190 31,190-31,0 31,-159-32,159 32,-96-31,128 0,-1 31,-31 0,64 0,-1-31,128 0,-1 31,-31-31,127 0,-64 31,1 0,-1-32,0 32,1-31,31 0,0 31,-31-31,31 31,-32 0,32 0,-31 0,125 0,-125 0,-33 31,96-31,-127 0,32 0,-128 0,0-31,1-1,-128 1,96 0,-1 31,-62-32,31 32,0 0,-127 0,126 0,-31 0,-63 32,95-32,-64 31,127 0,-31-31,-32 63,95-63,0 31,32 0,0 1,64-1,-32 0,63 0,0 0,-31-31,0 31,31-31,0 31,96 32,-96-63,-31 31,0 1,-1-1,-31 0,0-31,-64 31,0-31,-63 0,63 0,-127-31,95 31,-31 0,32-31,-1 31,0-31,-31 31,95 0,0-32,64 1,-1 31,33 0,-1 0,0 0,1 0,126 0,-158 0,63 0,-32 31,1-31,31 0,126 0,-157 0,-1-31,96 31,-128 0,96 0,-95 0,31 0,1 0,-33 0,33 31,-65-31,1 32,-32-1,-32 0,-31 0,-1-31,1-31,-1 31,-31 0,-1 0,-63-31,64 31,31 0,-95 0,96 0,-63 0</inkml:trace>
</inkml:ink>
</file>

<file path=ppt/ink/ink5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7:59:44.98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158 132,'128'-63,"-65"31,64 1,-32 31,0 0,-31 0,31 0,32 0,-31 0,-33 0,32 0,1 0,-1 0,0 0,0 0,32 31,-31-31,-1 0,-32 0,33 0,-33-31,0 31,1 0,0 0,-33 0,1 0,0 0,-64 31,0-31,-31 32,-1-32,-126 31,63-31,32 0,-33 0,-30 32,31-32,-32 31,-127 95,128-94,30 0,-157 31,190-63,-64 31,95-31,33 0,94-31,0-1,33 1,31 31,0-32,31 0,33 32,95 0,-159 0,0 32,0-32,31 0,-30 0,62 32,-95-32,0 0,-31 31,-32-31,0 32,-32-1,-32-31,-32 32,-31-32,32 0,-65 0,2-32,-160 32,159-31,-191 31,191 0,-63 0,-96 31,159 1,64-1,-65 32,97-63,62 0,33 32,31-32,0-32,33 32,30 0,33-31,-32 31,-1 0,-31 31,0-31,0 32,32-1,-64-31,32 0,32 32,-127-32,31 31,-31-31,-127-31,31-1,1 1,-33 31,-30-32,30 1,-94-1,63 32,0-31,-32 31,32 0,-32 0,0 0,33 0,-128 0,158 31,33-31,-32 0,63 0,64 0,63-31,64-1,-33 1,33 31,0-32,0 1,-32-1,159-31,-160 63,2-32,-2 32,2-31,-33 31,0 0,95 0,-126 0,0 0,31 31,-32-31,-31 0,-96 0,1 0,0 0,-33 0,1 0,32-31,-33 31,1 0,32 0,-1 0,32 0,0 31,-31-31,126 63,65-31,-2 0,-30-32,-1 31,32 1,-63-32,-1 31,-31 1,31-1,-95 1,1-1,-33 1,1-1,-159 1,126-32,1 0,-32-32,32 32,0 0,-33 0,65 0,31 0,1-31,-65 31,33-32,-96 1,32-1,0 1,32 31,0-32,31 32,0 0,1 0,31 0,1-31,-1 31,-32-32,32 1,1 31,-1 0,64 31,-1-31,33 0,-32 32,31-32,-31 0</inkml:trace>
</inkml:ink>
</file>

<file path=ppt/ink/ink5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39:03.76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7397 254,'-63'-31,"31"31,0 0,-31 31,31-31,-32 0,1 32,31-32,-31 0,31 0,-32 0,1 0,31 0,-31 0,-1 0,32 0,-31 0,-1 0,1 0,-1 0,1 0,-1 0,1 0,-1 0,1 0,-1 0,1 32,0-32,-33 0,33 0,-1 32,1-32,-1 0,-31 0,32 32,-33-1,1-31,0 0,0 0,31 0,-31 0,0 32,-1-32,1 0,0 0,31 0,-31 0,-32 0,32 0,0-32,0 32,-1 0,1 0,32 0,-64 0,31 0,1-31,0-1,31 32,-63 0,32-32,32 0,-33 32,1 0,0-32,0 32,-1-31,1 31,32 0,-1 0,-31-32,32 32,-64 0,63 0,-31 0,31 0,1 0,-32 0,31 0,1 0,-1 0,1 0,-1 0,-31 0,31 32,1-32,-1 0,33 0,-33 0,1 0,31 0,-32 0,33 0,-1 0,0 0,0 0,1 0,-33 31,32-31,-31 0,31 0,0 0,1 32,-33-32,32 0,1 32,-1-32,32 32,-32 31,32-63,32 64,-32-33,0 1,32 0,-1 0,1-32,0 32,0-1,-1-31,1 32,0-32,31 0,-31 0,0 0,0 0,31 0,-31 0,0 0,-1 0,1 0,0 0,31 0,-31 0,0 0,0 0,31 0,-31 0,31 0,-31-32,32 32,-1 0,1-31,-1 31,1 0,-33 0,33-32,-1 32,1 0,31 0,-31 0,-1 32,1-32,31 0,-32 0,32 0,-31 0,-1 0,33 0,-33 0,32 0,1 0,-1 0,0 31,0-31,1 0,-1 0,32 0,-32 0,0 0,64 0,-64 0,1-31,31 31,0 0,-1 0,33 0,-32 0,0-32,0 32,0 0,0 0,0 0,32 0,-32 0,0 0,0 0,0 0,0 32,0-32,-32 31,32-31,-32 32,32-32,0 32,0-32,-32 31,32-31,-31 32,31-32,-32 0,32 0,-32 32,0-32,1 0,-1 0,-32 0,1 0,-32 32,31-32,-31 0,-32-32,0 0,-64 0,33 1,-1-1,0 0,-31 32,-1-31,1 31,-33-32,-31 32,32 0,0 0,-32-32,0 32,0 0,32 0,-32-32,0 32,0 0,31 0,-31 0,32 0,0 0,-32 0,32 0,0 0,31 0,-31 32,63-32,0 0,32 32,64-32,-1 0,33-32,-1 0,32 0,0 32,0-31,31 31,-31-32,32 32,-32 0,-32 0,1 0,-33 0,1 0,-1 0,-95-32,-63 32,0 0,-64 0,0 0,-31 0,-1 0,1 0,-64 0,32 32,0 0,-1-1,33 1,-1 32,33-64,31 32,31-1,1-31,32 0,31-31,32-1,32 0,-1 0,1-31,63 31,-31 0,31-31,-63 31,31 0,-31 32,-32-32,-63 1,-1 31,-63 0,-32 31,-31-31,31 64,1-32,-65 31,96-31,0 0,32-32,63 0,64-64,32 1,-1-1,1 1,31-1,0 1,32 31,-32 0,-31 0,-32 32,-96 0,1 32,-64 32,0-1,-32 1,-32-1,33 33,-33-33,64 32,-32-31,32 31,32-63,32-1,-1-62,33 31,31-64,-32 1,32 31,32-63,-32 31,0 1,0-1,-32 1,0 31,0 32,-31-32,-32 32,-1 32,1 0,0-1,0 33,-32 31,0-63,31 31,1-31,32 0,-1 0,1-32,31-32,32-32,0 1,0-32,32-1,-1 1,1 0,0 31,0 64,-64 0,0 32,0 0,1 63,-33 0,1 1,31-33,-32 32,1-31,31 0,0-33,1-31,62-63,-31-1,0 1,32-1,-32 1,32-1,0 32,-32 64,0 32,0-1,-32-31,32 0,0 31,32-31,-32 0,63-32,-31 0,31 0,1-64,-1 32,33 1,-1-33,0 33,32-33,-32 32,1 0,-1 32,0 0,0 0,1 32,31-32,0 32,-32 0,0 0,32-1,0-31,32 32,-64-32,64 32,-32-1,31 1,-31 0,0-32,32 32,-32 0,32-1,-32 1,31 0,1-1,0 1,-32 0,32-32,-1 32,1 0,0-1,-32-31,0 64,0-64,32 0,-32 0,-1 31,1-31,0 0,0 0,0 0,-63 0,63 0,-32 0,0 0,-31 0,31-31,-31 31,-33 0,33 0,-32-32,-1 0,1 1,-32-1,0 0,-32 0,1 0,-65 1,1-33,-32 33,-32-1,-31 0,-1 0,-31 0,0 1,-32 31,0 0,32 31,-32 1,0 0,0 0,0 31,0 1,0-1,32 33,0-33,31 0,64-31,-32 0,32-32,32 0,0 0,0 0,-1 0,33 32,-1-32,-31 0,0 0,0 0,31 0,-31 0,32 32,-1-64,1 32,31 0,-32 0,33-32,-1 32,0-32,0 32,32-32,0 1,0-33,32 33,32-1,-33-32,33 1,-1 31,1-31,31-1,32 32,-32-31,64 31,-64 0,32 1,0-1,0 32,-32-32,-31 32,-1 0,-31 32,-32 0,-32-1,-63-31,0 32,-32 31,-32-31,32 0,-31 32,-33-1,1 32,31-31,32-1,0 1,32-33,31-31,32 0,1 0,31-31,31-1,1-31,0-1,31 0,1 1,31-32,-31 31,31 1,-32 31,33 0,-33 1,32-1,-31 32,-1-32,33 32,-1 0,-32 0,1 0,-1 32,32-32,-31 63,31-63,-31 32,-1 0,64-1,-32 1,-31 0,63 0,0-32,0 32,0-1,32-31,-32 0,31 32,1-32,0 0,-1 0,-31 0,32 0,0 0,0 0,31 0,-31 0,0 0,-1 0,1 0,0 0,-1 0,1 0,32 0,-33 0,1 0,-32 0,32 0</inkml:trace>
</inkml:ink>
</file>

<file path=ppt/ink/ink5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0:30.68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8129 396,'-64'0,"64"-33,-31 33,-33-33,32 33,-31 0,-1 0,-31 0,0 0,0 0,-1 0,1 0,-32 0,0 0,0 0,0 0,-32 0,32 0,0 0,-32 0,32 0,0 0,0 0,0 0,0 0,32-33,-32 33,0-33,32 33,0 0,-32 0,0-32,31 32,-31 32,0-32,0 0,32 33,-32-33,0 0,32 0,-32 0,31 0,1 0,0 0,-32 0,32 0,-1 0,-31 0,32 0,0 0,31 0,-31 33,0-33,0 33,-1 0,1-33,0 0,-1 0,33 33,-32-33,31 0,-31 0,0-33,31 33,1 0,31 0,-32 0,1 0,-1 0,1 0,-1 0,1 0,-1 0,1 0,-1 33,1-33,-1 0,1 0,31 0,-31 0,31-33,0 33,0 0,1 0,-1 0,0 0,32-33,-32 33,1-33,-1 33,0 0,0 0,-31-33,31 33,0 0,-31 33,31 0,0 0,32 0,-31 0,-1 0,0 0,64 1,31-1,-31-33,32-33,-1 33,1 0,-33-34,65 34,-33 0,1 0,-1-33,1 33,31 0,-32 0,64 0,-63 0,31 0,0 0,1 0,-1 33,0-33,32 0,0 0,-32 0,32 0,0 0,1 0,-1 0,0 0,31 0,-31 0,-31 0,62 0,-31 0,32 0,0 0,-32 0,0 0,0 0,32 0,-1 0,1 0,-32 0,32 0,0 0,0 0,-1 0,-31 0,32 0,0 0,-32 34,32-34,-1 0,1 0,-32 0,32 0,0 0,-32 0,0 33,0-33,0 33,0-33,0 33,-32-33,0 0,32 33,-31-33,-1 32,0-32,-31 0,31 0,0 33,-63-33,63 0,-63 0,31 0,-31 33,32-33,-33 0,1 0,0 33,0-99,-96 66,32 0,-31 0,-1 0,-31 0,0-33,0 33,-1 0,-31 0,32-32,-32 32,0-33,0 33,32 0,0 0,-32-33,31 33,-31-33,32 33,-32 0,32 0,-32-33,0 33,31 0,1 0,0 0,0 0,-1 0,1 0,-32 0,32 0,-32 0,0 0,32 0,-1 0,1 0,-32 33,0-33,0 0,32 33,-32-33,31 33,1-33,-32 0,32 0,0 0,31 33,-31-33,0 0,31 32,-63-32,64 0,-64 0,31 0,33 0,-32 0,-1 0,33 0,-1 0,1 0,-1-32,-31 32,32 0,-1-33,-31 33,31 0,1 0,-1 0,1 0,-1 0,1-33,-33 33,33 0,-1 0,1 33,-1-33,1 0,-1 0,-31 0,32 0,-1 33,32-33,-31 32,-32-32,31 0,1 33,-1-33,1 0,-1 0,1 33,31-33,-32 0,33 0,-1 0,0 0,0 0,1 0,-1 0,0 0,0-33,1 0,-1 1,0-1,32-33,-32 33,32-1,0-32,0 0,0 33,0-33,0 33,0 1,32-34,-32 33,32 0,-32 0,32 0,-1 0,1 66,-32 33,0 0,-32 0,1 32,31-32,0-33,0 33,31-33,33 1,-32-34,31 0,1-34,-1-32,32 33,1 0,-1-33,0 0,0 66,-31 0,-1 33,-31-33,-32 66,32 0,-64 0,32 34,-32-34,1 32,-1-32,0 0,32-33,32 0,0-33,-1 33,33-66,-1 33,33-33,-1 0,0-33,32 0,-63 33,31-32,0 65,-63-33,0 33,-32 33,-32 0,0 32,-31 1,-1-33,1 0,126-99,1 0,31 1,-32-1,33 0,-33-1,1 34,-32 33,-64 0,0 33,-31 0,-1 1,0 32,1-33,-1 0,33-1,-1-32,64 0,-32-32,63-1,-31-33,31-1,-31 1,0 33,-96 33,1 33,-32 0,-32 34,0 32,0-34,0-32,31 33,33-66,31 0,0 0,1 0,31-66,0-32,31 32,1-34,-32 1,32 33,-32 0,0 34,-32 32,-31 0,-1 32,-31 1,0 66,-32-66,31 33,33-33,-1 1,33-34,-1 0,0-67,32 34,32-33,-32 0,32 33,-32 0,31 1,-62 32,-33 32,64 1,0 0,32-33,0 0,31 0,1-33,31 33,-32-33,64 1,-31 32,31-33,-32 0,64 33,-32 0,0-33,31 66,-31-33,-31 33,31 0,0-33,0 0,32 32,-1 1,-31 0,32 0,0 0,63-33,-63 33,0-33,31 33,1 0,-1-33,1 33,-32-33,31 0,1 0,-33 34,33-34,-1 0,1 0,-32 33,-1-33,1 0,-32 0,64 0,-96 0,0 33,1-33,-65 0,-94-33,-32 33</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7:21.07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3430 96,'-63'32,"-1"-32,0 0,33 0,-1 32,-32-32,1 0,-1 0,0 0,1 0,-1 0,-63 0,63 0,-63 0,32 0,-1 0,1 0,-1 0,33 0,-1-32,1 32,-1 0,0-32,1 32,-1 0,1-32,31 32,-32-32,0 32,33-32,-33 32,32 0,-31 0,-1 0,32 0,-31 0,-1 0,0 32,1-32,-1 0,32 0,-31 32,31-32,0-32,0 32,1 0,-1 0,-32 0,32 0,1 0,-1 32,0 0,0-32,0 32,0 0,1 0,-1 0,0-32,32 32,-64 0,33-32,-1 0,0 32,64-32,0 0,-1 32,33-32,-32 0,0 32,-1-32,1 0,0 0,32 0,-1 0,1 0,0 0,31 0,-31 0,-1 0,33 0,-1-32,0 32,-31 0,31 0,-31 0,31 0,1 0,-1 0,33 0,-33 0,0 0,1 0,-1 0,1 0,-1 32,32-32,-63 0,63 0,-63 0,31 32,-31-32,-1 0,1 0,-32 0,0 0,-64 0,0 0,0 0,-31 0,-1 0,0 0,1 0,-1 0,-63 0,31 0,1 0,0 0,-33 0,1 0,32-32,-64 32,32 0,-1 0,1 0,0 0,31 0,-31 0,0 32,32-64,-1 32,1 32,-1-64,33 32,-1 0,0 0,1 0,31 0,-32 0,33 0,-1 0,0 0,0 0,96 0,-32 0,-1 0,33 0,0 32,-1-32,-31 0,32 0,31 0,-31 0,31 32,-31-32,31 33,1-33,31 32,-32-32,1 0,-1 0,0 0,33 0,-1 0,0 0,-63 0,63 0,-32 0,1 0,-1 0,1 0,-33 0,33 0,-1 0,-63 0,32 0,-33 0,-62 0,-33 0,0 0,-63 0,32 0,-33 32,-31-32,0 32,0-32,32 0,-32 0,0 32,64-32,-33 0,33 0,-32 0,63 32,1-64,31 32,64-32,31 0,1 32,63-32,-32 32,1 0,31-32,32-1,-32 33,32-32,-31 32,31 0,-32 0,32 0,-32 0,0 32,-31-32,31 0,-32 0,-31 0,0 0,-1 0,-31 0,-32-32,-64 0,1 0,-1 32,-31-32,-32 0,31 32,-63-32,64 32,-1 0,33-32,31 32,0 0,64 0,31-32,1 32,31-32,1 32,31-32,-63 32,31-32,-31 32,-32 0,-32 0</inkml:trace>
</inkml:ink>
</file>

<file path=ppt/ink/ink6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0:35.45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444 445,'-222'32,"95"-1,64 1,31-32,95-32,33 1,31-1,95-31,0-1,32 32,-32 0,0 32,64-31,-127 31,31 31,-63-31,0 0,-63 0,-33 32,-62-32,-33 32,-95-32,1 0,31 32,-32 0,0-32,32 0,64 31,95 1,63-32,64-32,-33 32,65 0,31-31,0 62,0-31,-31 32,-64-32,0 0,0 0,-64 0,-31 0,-64 0,-31-32,-64 32,-32 0,32-31,-32 31,32 0,96 0,-1 0,64 0,31-32,32 0,32 0,0 0,0 32,0-31,0-1,-95 32,0-32,-32 1,-32 31,-31 0,-64 0,31 0,-62 31,31-31,31 0,33 0,31 0,64-31,31 31,33-64,31 32,-32 32,0-32,0 32,-31 0,-1 0,-158 32,-32 0,0 32,0-33,-32 33,1-1,63-31,-1 32,65-64,-33 31,64 1,-32 0</inkml:trace>
</inkml:ink>
</file>

<file path=ppt/ink/ink6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0:44.95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3972 66,'-32'-31,"0"-1,0 32,0 0,1 0,-1 0,0 0,-31 0,31 32,0-32,-32 0,33 0,-1 31,0-31,0 31,1-31,-1 0,0 0,0 0,0 0,1 0,-33 0,32 0,1 0,-1 0,32 32,-32-32,0 0,1 0,-33-32,0 32,33 0,-1 0,0 0,-31 0,31 0,0 0,0 0,0 0,1 0,-1 0,0 0,0 0,1 0,-33 0,32 0,32 0,-32 0,1 0,-1 0,0 0,0 0,-31 0,31 0,0 0,1 0,-1 0,0 0,0 0,0 0,1 0,-1 0,0 0,0 0,1 0,-1 0,0 0,0 0,0 0,1 0,-1 0,0 0,0 0,1 0,-1 0,-32 0,1 0,31 0,0 0,-31 0,31 0,0 0,0 0,1 0,-1 0,0 0,0 32,0-32,1 0,-1 0,0 0,0 0,32 0,-31 0,-1 0,0 0,0 31,-31-31,31 0,0 32,0-32,1 0,-1 0,0 0,0 32,0-32,1 0,-1 0,0 0,0 0,1 0,-1 0,0 0,0 30,1-30,-1 0,32 32,32-32,-1 31</inkml:trace>
</inkml:ink>
</file>

<file path=ppt/ink/ink6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4:17.67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30 61,'0'-31,"-30"1</inkml:trace>
</inkml:ink>
</file>

<file path=ppt/ink/ink6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4:19.07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29 28,'-31'0,"62"-30,0 30,1 0</inkml:trace>
</inkml:ink>
</file>

<file path=ppt/ink/ink6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5-02-11T14:07:45.9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6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07.46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30,'0'-30,"34"30</inkml:trace>
</inkml:ink>
</file>

<file path=ppt/ink/ink66.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07.57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30,'0'0,"0"-30</inkml:trace>
</inkml:ink>
</file>

<file path=ppt/ink/ink6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07.60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95 31,'0'-31,"31"31,-31 31,0-2,0 1,-31-30,0 0,-33-30,128 1,-33 29,0 0,1 0,-64 29,1 1,0-30,31-30,31 1,0 29,1 0,-1 29,-31 1,0-30</inkml:trace>
</inkml:ink>
</file>

<file path=ppt/ink/ink6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09.46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95 33,'0'32,"0"0,-30-32,0 0,0-32,60 0,0 32,0-33,0 33,0 33,1-1,-31 0,0 1,-31-33,1 32,0-32,0 0,30-32,0-1,30 1,0 32,0 0,1 0,-31 32,-31-32,1 33,0-33,0 0,-30 0,60-33,30 1,0 32,0-32,0 32</inkml:trace>
</inkml:ink>
</file>

<file path=ppt/ink/ink6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13.26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37,'33'-29,"-1"29,1 0,-1 0,1 29,0 0,-66-29,0 29,1-58,64 0,1 29,0 0,-1 0,2 29,-68 0,2 1,-1-2,0-28,1 0,-1-28,1-2,32 1,32 0,1 29,-1 0,1 29,-33 0,0 1,-33-2,1-28,-1 0,1 0,-1-28,66 28</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7:38.12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354 40,'-32'0,"0"-32,0 32,0 0,32 32,-32 31,32-32,0 1,0 0,0-1,32 32,-32 0,0-31,32-1,-32 1,0-64,0 1,0-1,-32 1,32-1,0 1,-32 31,32 31,-32 1,32-1,-64-62,64-1,0 1,-32-1,32 1,-32-1,0 32,64 32,0-1,0-31,32 0,-32 0,32 0,0 0,-32 0,64 0,-32-31,32 31,-32 0,32-32,0 32,0 0,-32 0,0 0,32-32,0 32,0 0,0 0,0 0,0 0,0 0,0 0,0 0,0 0,0 0,0 0,0 32,0-32,-32 0,32 0,0 0,-32 0,0 0,32 0,-32 0,-32 32,32-32,-32 0,0 0,-64 31,0-31,0 0,-32 0,0 0,-32 32,32-32,-32 0,32 31,0-31,-32 0,0 0,32 0,-32 0,0 0,0 0,32 0,-32-31,32 31,-32 0,0 0,32-32,0 32,-32 0,32 0,0 0,-32 0,32 0,0 0,32 0,-64 0,32 32,32-32,-32 31,0-31,32 0,0 32,0-32,0 0,0 0,0 0,32 31,64 1,-32-32,32 0,0 0,0 0,32 0,-32 0,32 0,0-32,0 32,32 0,-32 0,32 0,0 0,32 0,-32 0,0 0,0 0,32 0,-32 0,0 0,0 0,32 0,-64 0,0 0,0 32,-32-32,0 31,-32 1,-32-1,-32 1,0-32,0 0,-32 0,-32-32,32 32,-32 0,0 0,0 0,-32 0,64-31,-64 31,0 0,0 0,32 0,-32 0,32 0,-32 0,0-32,32 32,0 0,-32-31,32 31,0-32,0 32,0 0,0-31,32 31,-32-32,32 32,0 0,32-31,-32 31,32 0,-32 0,32 0,0 0,0 0,0 0,64 31,-32 1,32-32,0 0,0 0,0 0,32 0,0 0,-32-32,64 32,-32 0,0 0,32-31,0 31,0 0,-32 0,64-32,-32 32,32 0,0 0,0-31,0 31,32 0,-32-32,0 32,32-32,0 32,-32 0,32-31,-32 31,32 0,-64 0,0 0,0 31,-32-31,-32 0,1 0,-66 32,1-32,-32 0,-32 0,32 0,-32 0,0 0,-32 0,0 0,0 0,0 0,0 32,0-32,32 31,0-31,0 0,0 0,0 0,0-31,0 31,32-32,-32 32,32-32,0 32,0 0,0 0,0 0,0 0,0 0,32 0,-64 0,64 0,-32 0,32 0,0 0,-32 0,32 0,0 0,0 0,0 0,0 0,0 0,0 0,0 0,-32 0,32 32,0-32,32 32,0-1,32 1,0-32,32 63,-32-63,0 0,32 31,0-31,0 0,0 0,0 0,32 0,0 0,-32 0,0 0,32 0,-32 0,32 0,-32 0,32 0,-32 0,0 32,32-32,-32 0,0 0,0 31,0-31,0 0,-32 32,32-32,-32 0,0 31,0-31,0 32,-32-1,-32-31,0 32,0-32,0 0,-32 0,32 31,0-31,-32 32,0-32,0 31</inkml:trace>
</inkml:ink>
</file>

<file path=ppt/ink/ink7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15.48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61,'0'-31,"0"1</inkml:trace>
</inkml:ink>
</file>

<file path=ppt/ink/ink7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15.56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-2 125,'0'0,"65"-127</inkml:trace>
</inkml:ink>
</file>

<file path=ppt/ink/ink7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15.60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192-2,'32'32,"-32"0,-32-32,1 32,-1-32,-32 32,33-64,31 0,0 0,31 32,1 0,0 32,0-32,-32 64,-32-64,-32 31,33-31,-1 0,32-31,0 31,32-32,-1 32,33 0,-32 0,-1 32,-31-32,0 31,0 33,-63-64,-1 0,33 32,-1-64,32 32,32-64,-1 33,1 31,32 0,-33 0,1 0,-32 31,-32 33,1-64,-1 0,-32 0,33 0,31 0,0-64,31 33,1 31,0 0</inkml:trace>
</inkml:ink>
</file>

<file path=ppt/ink/ink7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17.73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156 147,'0'-30,"32"1,0-1,-1 0,1 0,0 30,-1 30,-31 0,-31 0,-1-1,0 1,1-30,-1 0,0 0,1-59,31 29,31 0,-31 0,32 30,0 30,-64 0,-31 0,0-1,31-29,0-29,64-1,0 0,-1 0</inkml:trace>
</inkml:ink>
</file>

<file path=ppt/ink/ink7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22.62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29,'34'0,"-34"-30</inkml:trace>
</inkml:ink>
</file>

<file path=ppt/ink/ink7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24T18:45:25.54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17,'0'-31</inkml:trace>
</inkml:ink>
</file>

<file path=ppt/ink/ink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7:42.156"/>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2667 134,'-127'-31,"63"31,1 0,-32 0,31 0,0 31,1-31,0-31,-1 31,32 0,-31-31,-1 31,1 0,31-32,-32 32,1-31,0 31,31 0,-32 0,1 0,31 0,-31 0,-1 0,0 0,33 31,-1-31,-31 0,-1 0,32 32,0-32,-31 0,31 0,1 0,-33 0,32 0,0 0,1 0,-1 0,0 0,1 0,-1 0,0 0,0 0,0 31,-31-31,63 0,-63 0,31 0,0 0,0 0,0 0,1 0,-1 0,0 0,-31 0,126 31,-31-31,0 32,-1-32,33 0,-32 30,31-30,-31 31,31-31,1 0,0 0,31 32,-32-32,1 0,31 0,0 0,1 0,-1 0,-32 0,33 0,-1 0,-32 0,33 31,-1-31,-32 0,33 0,-33 0,0 0,1 0,31 0,-31 0,-1 0,1 0,-1-31,1 31,-33 0,1 0,-64 0,-31 0,0 31,-1-31,0 31,1-31,-32 0,31 32,1-32,-32 0,-1 31,1-31,-32 0,32 0,0 0,31 0,-31 0,31-31,-31 31,0-32,31 32,-31-31,31 31,33-31,-33 31,1-32,-1 32,32 0,-31 0,63 0,-63 0,31 32,0-32,0 31</inkml:trace>
</inkml:ink>
</file>

<file path=ppt/ink/ink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13-09-19T17:48:13.17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63,'63'31,"1"-31,0 0,0 0,31 0,-31 0,31 0,-31 0,0 0,-1 0,1 31,0-31,0 0,-33 0,1-31,-95 31,-1-31,-32 31,-31-31,31 31,1 0,-1-32,33 32,31 0,0 0,0 0,0 0,0 0,0 0,32 32,64-1,32-31,-33 31,33 0,-1 0,-31-31,0 31,-32-31,-96 31,0 0,-31-31,-1 31,1-31,63 31,-32-31,32 31,64 0,32-31,-32 0,63 0,-31 0,31 0,-31-31,0 31,-32 0,31-31,-31 31,-95-31,31 31,-32 0,0 0,128 0,-32 0,32 0,-1 0,1 0,32 0,-33 0,1 0,0 0,-1 0,-31-31,32 31,0 0,-33 0,1 0,0 0,32 0,-32 0,0 0,31 0,-31 0,32 0,-32 0,31 0,-31 0,0 0,0-31,32 31,-33 0,33 0,0 0,-32 0,31 0,1 0,0 0,-1 0,1 0,0 0,-32-31,31 31,1 0,0 0,-1 0,1 0,0 0,0-31,-1 31,1 0,0 0,-1 0,1 0,0 0,-1 0,1 0,0 0,0-31,-1 31,33 0,-33 0,1 0,32 0,-33 0,-31 0,64 0,-32 0,-1 0,33 0,-33 0,33 0,-32 0,-1 0,33 0,-32 0,-32 0,31 0,1 0,31 0,-31 0,0 0,0 0,-1 0,1 0,0 0,-1 0,1 0,0 0,-32 0,31 0,1 0,-32 0,32 0,-33 0,33 0,-32 0,0 0,31 0,-31 0,0 0,32 0,-32 0,31 0,-63 0,32 0,0 0,0 0,32 0,-32 0,-1 0,1 31,32-31,-32 0,0 0,31 0,-31 0,0 0,0 0,0 0,0 0,-1 0,33 0,-32 0,32 0,-33 0,1-31,32 31,-32 0,0 0,0 0,-1-31,-31 62,-31 0,-1-31,0 31,0 0,0 0,0 0,0-31,1 31,31-31,-64 31,32-31,-32 0,33 0,-33 0,32 0,-32 0,1 0,-1-31,0 31,1 0,-1-31,0 31,0 0,1-31,-1 31,0 0,1 0,-33 0,32 0,1 0,-1-31,0 31,-31 0,31 0,0 0,1 0,-65 0,65 0,-33 31,0-31,1 0,31 0,-31 0,-1 0,1 0,-1 0,0 0,1 31,-32-31,63 0,-32 0,1 0,-1 0,-31 0,31 0,-31 0,31 0,1 0,-1 0,1 0,-1 0,-31 0,63 0,-32 31,1-31,-1 0,33 31,-33-31,32 0,-31 31,-1-31,33 0,-33 32,1-32,31 0,-32 0,33 0,-33 0,1 0,-1 0,32 0,-31 0,31 0,-32 0,33 0,-1 0,0 0,1 0,-1-32,0 32,1 0,-1 0,0 0,32-31,-31 31,-1 0,32 0,-32 0,33 0,-1 0,0-31,0 31,0 0,0 0,0 0,1 0,62 0,1 0,0 0,0 0,0 0,0 0,-32 0,32 0,31 0,-31 0,32 0,-32 0,31 0,-31 0,0 0,32 0,-1 0,1 0,0 0,0 0,-1 0,1 0,-32 31,31-31,1 0,0 0,0 0,-1 0,33 0,-32 0,31 0,-31 0,-1 0,1 0,0 0,31 31,-31-31,32 0,-33 0,1 0,63 0,-63 0,32 0,-33 0,33 32,-32-32,31 0,1 0,-33 0,65 0,-64 31,31-31,-31 0,31 0,1 0,-1 0,-31 0,32 31,31-31,-31 0,-33 0,33 0,-32 31,31-31,1 0,-1 0,1 0,-1 0,-31 31,32-31,-33 0,33 0,-33 0,33 31,0-31,-33 0,33 31,-1-31,-31 0,0 0,-1 0,1 0,0 0,0 0,-1 0,1 0,0 0,-1 0,-31 0,32 0,0-31,-33 31,1 0,0-31,32 31,0 0,-33 0,33-31,-32 31,32 0,-33 0,1-31,32 31,-32 0,32-31,-33 31,33 0,-32-31,0 31,0-32,-1 32,33 0,-32-31,0 31,0-31,31 31,-31 0,0-31,0 31,0 0,0-31,0 31,-1-31,1 31,0-31,-32 0,-32 31,0-31,32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EAED1-9BEA-4995-923C-A954AB071836}" type="datetimeFigureOut">
              <a:rPr lang="en-US" smtClean="0"/>
              <a:pPr/>
              <a:t>1/27/2017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AC81A9-B73F-41BF-B785-380A5AA9A160}" type="slidenum">
              <a:rPr lang="en-US" smtClean="0"/>
              <a:pPr/>
              <a:t>‹#›</a:t>
            </a:fld>
            <a:endParaRPr lang="en-US"/>
          </a:p>
        </p:txBody>
      </p:sp>
    </p:spTree>
    <p:extLst>
      <p:ext uri="{BB962C8B-B14F-4D97-AF65-F5344CB8AC3E}">
        <p14:creationId xmlns:p14="http://schemas.microsoft.com/office/powerpoint/2010/main" val="327867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This</a:t>
            </a:r>
            <a:r>
              <a:rPr lang="en-GB" baseline="0" dirty="0" smtClean="0"/>
              <a:t> bar timer, will start when anywhere on the slide is clicked. The bar will move from left to right and the word ‘End’ will appear at the end, accompanied by a ‘Deep Gong’ sound. It is possible to change the duration of this timer to any time, by entering the animation settings, and changing the timing for ‘rectangle 3’. Note the time has to be entered as a number of seconds – so if you want 2mins &amp; 30secs – this is entered as 150 (60X2 + 30 = 150).</a:t>
            </a:r>
          </a:p>
          <a:p>
            <a:endParaRPr lang="en-GB"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pPr>
                <a:defRPr/>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1548B-8B28-4800-8D34-CB884359E743}" type="slidenum">
              <a:rPr lang="en-US"/>
              <a:pPr/>
              <a:t>62</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70A537-B311-4391-A895-5137E029114D}"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191987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70A537-B311-4391-A895-5137E029114D}"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417151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70A537-B311-4391-A895-5137E029114D}"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680722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73163" y="626586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7791C81E-AACF-4160-9B2B-672325B38C8B}" type="slidenum">
              <a:rPr lang="en-US"/>
              <a:pPr/>
              <a:t>‹#›</a:t>
            </a:fld>
            <a:endParaRPr lang="en-US"/>
          </a:p>
        </p:txBody>
      </p:sp>
    </p:spTree>
    <p:extLst>
      <p:ext uri="{BB962C8B-B14F-4D97-AF65-F5344CB8AC3E}">
        <p14:creationId xmlns:p14="http://schemas.microsoft.com/office/powerpoint/2010/main" val="40230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731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5563" y="1981200"/>
            <a:ext cx="3810000" cy="4114800"/>
          </a:xfrm>
        </p:spPr>
        <p:txBody>
          <a:bodyPr/>
          <a:lstStyle/>
          <a:p>
            <a:endParaRPr lang="en-US"/>
          </a:p>
        </p:txBody>
      </p:sp>
      <p:sp>
        <p:nvSpPr>
          <p:cNvPr id="5" name="Date Placeholder 4"/>
          <p:cNvSpPr>
            <a:spLocks noGrp="1"/>
          </p:cNvSpPr>
          <p:nvPr>
            <p:ph type="dt" sz="half" idx="10"/>
          </p:nvPr>
        </p:nvSpPr>
        <p:spPr>
          <a:xfrm>
            <a:off x="1173163" y="626586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B28AA0A6-3149-415C-AE4E-37C8369D92E8}" type="slidenum">
              <a:rPr lang="en-US"/>
              <a:pPr/>
              <a:t>‹#›</a:t>
            </a:fld>
            <a:endParaRPr lang="en-US"/>
          </a:p>
        </p:txBody>
      </p:sp>
    </p:spTree>
    <p:extLst>
      <p:ext uri="{BB962C8B-B14F-4D97-AF65-F5344CB8AC3E}">
        <p14:creationId xmlns:p14="http://schemas.microsoft.com/office/powerpoint/2010/main" val="4132603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73163" y="1981200"/>
            <a:ext cx="3810000" cy="4114800"/>
          </a:xfrm>
        </p:spPr>
        <p:txBody>
          <a:bodyPr/>
          <a:lstStyle/>
          <a:p>
            <a:endParaRPr lang="en-US"/>
          </a:p>
        </p:txBody>
      </p:sp>
      <p:sp>
        <p:nvSpPr>
          <p:cNvPr id="4" name="Text Placeholder 3"/>
          <p:cNvSpPr>
            <a:spLocks noGrp="1"/>
          </p:cNvSpPr>
          <p:nvPr>
            <p:ph type="body" sz="half" idx="2"/>
          </p:nvPr>
        </p:nvSpPr>
        <p:spPr>
          <a:xfrm>
            <a:off x="5135563"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73163" y="6265863"/>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248400"/>
            <a:ext cx="1905000" cy="457200"/>
          </a:xfrm>
        </p:spPr>
        <p:txBody>
          <a:bodyPr/>
          <a:lstStyle>
            <a:lvl1pPr>
              <a:defRPr/>
            </a:lvl1pPr>
          </a:lstStyle>
          <a:p>
            <a:fld id="{2C7EDE78-1852-4380-A53E-D6AE7E84A0A1}" type="slidenum">
              <a:rPr lang="en-US"/>
              <a:pPr/>
              <a:t>‹#›</a:t>
            </a:fld>
            <a:endParaRPr lang="en-US"/>
          </a:p>
        </p:txBody>
      </p:sp>
    </p:spTree>
    <p:extLst>
      <p:ext uri="{BB962C8B-B14F-4D97-AF65-F5344CB8AC3E}">
        <p14:creationId xmlns:p14="http://schemas.microsoft.com/office/powerpoint/2010/main" val="577805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61E04A7D-7E0C-46F6-AF2D-C1A39688FBCB}" type="slidenum">
              <a:rPr lang="en-US"/>
              <a:pPr/>
              <a:t>‹#›</a:t>
            </a:fld>
            <a:endParaRPr lang="en-US"/>
          </a:p>
        </p:txBody>
      </p:sp>
    </p:spTree>
    <p:extLst>
      <p:ext uri="{BB962C8B-B14F-4D97-AF65-F5344CB8AC3E}">
        <p14:creationId xmlns:p14="http://schemas.microsoft.com/office/powerpoint/2010/main" val="3707806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70A537-B311-4391-A895-5137E029114D}"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307237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70A537-B311-4391-A895-5137E029114D}"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418920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70A537-B311-4391-A895-5137E029114D}"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306959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70A537-B311-4391-A895-5137E029114D}" type="datetimeFigureOut">
              <a:rPr lang="en-US" smtClean="0"/>
              <a:pPr/>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4070062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70A537-B311-4391-A895-5137E029114D}" type="datetimeFigureOut">
              <a:rPr lang="en-US" smtClean="0"/>
              <a:pPr/>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13233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0A537-B311-4391-A895-5137E029114D}" type="datetimeFigureOut">
              <a:rPr lang="en-US" smtClean="0"/>
              <a:pPr/>
              <a:t>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380758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0A537-B311-4391-A895-5137E029114D}"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1648702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0A537-B311-4391-A895-5137E029114D}"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C5482-3B42-4A5D-A835-5DCF44CA8E59}" type="slidenum">
              <a:rPr lang="en-US" smtClean="0"/>
              <a:pPr/>
              <a:t>‹#›</a:t>
            </a:fld>
            <a:endParaRPr lang="en-US"/>
          </a:p>
        </p:txBody>
      </p:sp>
    </p:spTree>
    <p:extLst>
      <p:ext uri="{BB962C8B-B14F-4D97-AF65-F5344CB8AC3E}">
        <p14:creationId xmlns:p14="http://schemas.microsoft.com/office/powerpoint/2010/main" val="161381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0A537-B311-4391-A895-5137E029114D}" type="datetimeFigureOut">
              <a:rPr lang="en-US" smtClean="0"/>
              <a:pPr/>
              <a:t>1/27/2017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C5482-3B42-4A5D-A835-5DCF44CA8E59}" type="slidenum">
              <a:rPr lang="en-US" smtClean="0"/>
              <a:pPr/>
              <a:t>‹#›</a:t>
            </a:fld>
            <a:endParaRPr lang="en-US"/>
          </a:p>
        </p:txBody>
      </p:sp>
    </p:spTree>
    <p:extLst>
      <p:ext uri="{BB962C8B-B14F-4D97-AF65-F5344CB8AC3E}">
        <p14:creationId xmlns:p14="http://schemas.microsoft.com/office/powerpoint/2010/main" val="50788121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3" Type="http://schemas.openxmlformats.org/officeDocument/2006/relationships/image" Target="../media/image109.emf"/><Relationship Id="rId18" Type="http://schemas.openxmlformats.org/officeDocument/2006/relationships/customXml" Target="../ink/ink12.xml"/><Relationship Id="rId3" Type="http://schemas.openxmlformats.org/officeDocument/2006/relationships/customXml" Target="../ink/ink5.xml"/><Relationship Id="rId21" Type="http://schemas.openxmlformats.org/officeDocument/2006/relationships/image" Target="../media/image113.emf"/><Relationship Id="rId7" Type="http://schemas.openxmlformats.org/officeDocument/2006/relationships/customXml" Target="../ink/ink7.xml"/><Relationship Id="rId12" Type="http://schemas.openxmlformats.org/officeDocument/2006/relationships/customXml" Target="../ink/ink9.xml"/><Relationship Id="rId17" Type="http://schemas.openxmlformats.org/officeDocument/2006/relationships/image" Target="../media/image111.emf"/><Relationship Id="rId25" Type="http://schemas.openxmlformats.org/officeDocument/2006/relationships/image" Target="../media/image115.emf"/><Relationship Id="rId2" Type="http://schemas.openxmlformats.org/officeDocument/2006/relationships/image" Target="../media/image103.png"/><Relationship Id="rId16" Type="http://schemas.openxmlformats.org/officeDocument/2006/relationships/customXml" Target="../ink/ink11.xml"/><Relationship Id="rId20" Type="http://schemas.openxmlformats.org/officeDocument/2006/relationships/customXml" Target="../ink/ink13.xml"/><Relationship Id="rId1" Type="http://schemas.openxmlformats.org/officeDocument/2006/relationships/slideLayout" Target="../slideLayouts/slideLayout12.xml"/><Relationship Id="rId6" Type="http://schemas.openxmlformats.org/officeDocument/2006/relationships/image" Target="../media/image106.emf"/><Relationship Id="rId11" Type="http://schemas.openxmlformats.org/officeDocument/2006/relationships/image" Target="../media/image108.emf"/><Relationship Id="rId24" Type="http://schemas.openxmlformats.org/officeDocument/2006/relationships/customXml" Target="../ink/ink15.xml"/><Relationship Id="rId5" Type="http://schemas.openxmlformats.org/officeDocument/2006/relationships/customXml" Target="../ink/ink6.xml"/><Relationship Id="rId15" Type="http://schemas.openxmlformats.org/officeDocument/2006/relationships/image" Target="../media/image110.emf"/><Relationship Id="rId23" Type="http://schemas.openxmlformats.org/officeDocument/2006/relationships/image" Target="../media/image114.emf"/><Relationship Id="rId10" Type="http://schemas.openxmlformats.org/officeDocument/2006/relationships/customXml" Target="../ink/ink8.xml"/><Relationship Id="rId19" Type="http://schemas.openxmlformats.org/officeDocument/2006/relationships/image" Target="../media/image112.emf"/><Relationship Id="rId4" Type="http://schemas.openxmlformats.org/officeDocument/2006/relationships/image" Target="../media/image105.emf"/><Relationship Id="rId9" Type="http://schemas.openxmlformats.org/officeDocument/2006/relationships/image" Target="../media/image107.emf"/><Relationship Id="rId14" Type="http://schemas.openxmlformats.org/officeDocument/2006/relationships/customXml" Target="../ink/ink10.xml"/><Relationship Id="rId22" Type="http://schemas.openxmlformats.org/officeDocument/2006/relationships/customXml" Target="../ink/ink14.xml"/></Relationships>
</file>

<file path=ppt/slides/_rels/slide102.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hyperlink" Target="http://www.pantheon.org/articles/h/hermes.html" TargetMode="External"/><Relationship Id="rId7" Type="http://schemas.openxmlformats.org/officeDocument/2006/relationships/customXml" Target="../ink/ink17.xml"/><Relationship Id="rId2" Type="http://schemas.openxmlformats.org/officeDocument/2006/relationships/hyperlink" Target="http://www.pantheon.org/articles/m/mercury.html" TargetMode="External"/><Relationship Id="rId1" Type="http://schemas.openxmlformats.org/officeDocument/2006/relationships/slideLayout" Target="../slideLayouts/slideLayout2.xml"/><Relationship Id="rId6" Type="http://schemas.openxmlformats.org/officeDocument/2006/relationships/image" Target="../media/image117.emf"/><Relationship Id="rId11" Type="http://schemas.openxmlformats.org/officeDocument/2006/relationships/image" Target="../media/image119.emf"/><Relationship Id="rId5" Type="http://schemas.openxmlformats.org/officeDocument/2006/relationships/customXml" Target="../ink/ink16.xml"/><Relationship Id="rId4" Type="http://schemas.openxmlformats.org/officeDocument/2006/relationships/image" Target="../media/image104.png"/><Relationship Id="rId9" Type="http://schemas.openxmlformats.org/officeDocument/2006/relationships/customXml" Target="../ink/ink18.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6.xml"/><Relationship Id="rId1" Type="http://schemas.openxmlformats.org/officeDocument/2006/relationships/vmlDrawing" Target="../drawings/vmlDrawing6.vml"/><Relationship Id="rId4" Type="http://schemas.openxmlformats.org/officeDocument/2006/relationships/image" Target="../media/image105.wmf"/></Relationships>
</file>

<file path=ppt/slides/_rels/slide104.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customXml" Target="../ink/ink19.xml"/><Relationship Id="rId1" Type="http://schemas.openxmlformats.org/officeDocument/2006/relationships/slideLayout" Target="../slideLayouts/slideLayout1.xml"/><Relationship Id="rId5" Type="http://schemas.openxmlformats.org/officeDocument/2006/relationships/image" Target="../media/image122.emf"/><Relationship Id="rId4" Type="http://schemas.openxmlformats.org/officeDocument/2006/relationships/customXml" Target="../ink/ink20.xml"/></Relationships>
</file>

<file path=ppt/slides/_rels/slide105.xml.rels><?xml version="1.0" encoding="UTF-8" standalone="yes"?>
<Relationships xmlns="http://schemas.openxmlformats.org/package/2006/relationships"><Relationship Id="rId13" Type="http://schemas.openxmlformats.org/officeDocument/2006/relationships/image" Target="../media/image128.emf"/><Relationship Id="rId3" Type="http://schemas.openxmlformats.org/officeDocument/2006/relationships/customXml" Target="../ink/ink21.xml"/><Relationship Id="rId7" Type="http://schemas.openxmlformats.org/officeDocument/2006/relationships/customXml" Target="../ink/ink23.xml"/><Relationship Id="rId12" Type="http://schemas.openxmlformats.org/officeDocument/2006/relationships/customXml" Target="../ink/ink25.xml"/><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25.emf"/><Relationship Id="rId11" Type="http://schemas.openxmlformats.org/officeDocument/2006/relationships/image" Target="../media/image127.emf"/><Relationship Id="rId5" Type="http://schemas.openxmlformats.org/officeDocument/2006/relationships/customXml" Target="../ink/ink22.xml"/><Relationship Id="rId10" Type="http://schemas.openxmlformats.org/officeDocument/2006/relationships/customXml" Target="../ink/ink24.xml"/><Relationship Id="rId4" Type="http://schemas.openxmlformats.org/officeDocument/2006/relationships/image" Target="../media/image124.emf"/><Relationship Id="rId9" Type="http://schemas.openxmlformats.org/officeDocument/2006/relationships/image" Target="../media/image126.emf"/></Relationships>
</file>

<file path=ppt/slides/_rels/slide106.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customXml" Target="../ink/ink30.xml"/><Relationship Id="rId3" Type="http://schemas.openxmlformats.org/officeDocument/2006/relationships/image" Target="../media/image107.jpeg"/><Relationship Id="rId7" Type="http://schemas.openxmlformats.org/officeDocument/2006/relationships/image" Target="../media/image131.emf"/><Relationship Id="rId12" Type="http://schemas.openxmlformats.org/officeDocument/2006/relationships/image" Target="../media/image133.emf"/><Relationship Id="rId2" Type="http://schemas.openxmlformats.org/officeDocument/2006/relationships/hyperlink" Target="http://www.solarviews.com/cap/venus/venus1.htm" TargetMode="External"/><Relationship Id="rId1" Type="http://schemas.openxmlformats.org/officeDocument/2006/relationships/slideLayout" Target="../slideLayouts/slideLayout2.xml"/><Relationship Id="rId6" Type="http://schemas.openxmlformats.org/officeDocument/2006/relationships/customXml" Target="../ink/ink27.xml"/><Relationship Id="rId11" Type="http://schemas.openxmlformats.org/officeDocument/2006/relationships/customXml" Target="../ink/ink29.xml"/><Relationship Id="rId5" Type="http://schemas.openxmlformats.org/officeDocument/2006/relationships/image" Target="../media/image130.emf"/><Relationship Id="rId10" Type="http://schemas.openxmlformats.org/officeDocument/2006/relationships/image" Target="../media/image132.emf"/><Relationship Id="rId4" Type="http://schemas.openxmlformats.org/officeDocument/2006/relationships/customXml" Target="../ink/ink26.xml"/><Relationship Id="rId14" Type="http://schemas.openxmlformats.org/officeDocument/2006/relationships/image" Target="../media/image134.emf"/></Relationships>
</file>

<file path=ppt/slides/_rels/slide107.xml.rels><?xml version="1.0" encoding="UTF-8" standalone="yes"?>
<Relationships xmlns="http://schemas.openxmlformats.org/package/2006/relationships"><Relationship Id="rId8" Type="http://schemas.openxmlformats.org/officeDocument/2006/relationships/customXml" Target="../ink/ink33.xml"/><Relationship Id="rId3" Type="http://schemas.openxmlformats.org/officeDocument/2006/relationships/image" Target="../media/image108.png"/><Relationship Id="rId7" Type="http://schemas.openxmlformats.org/officeDocument/2006/relationships/image" Target="../media/image137.emf"/><Relationship Id="rId12" Type="http://schemas.openxmlformats.org/officeDocument/2006/relationships/image" Target="../media/image139.emf"/><Relationship Id="rId2" Type="http://schemas.openxmlformats.org/officeDocument/2006/relationships/hyperlink" Target="http://www.solarviews.com/cap/venus/venusvis.htm" TargetMode="External"/><Relationship Id="rId1" Type="http://schemas.openxmlformats.org/officeDocument/2006/relationships/slideLayout" Target="../slideLayouts/slideLayout2.xml"/><Relationship Id="rId6" Type="http://schemas.openxmlformats.org/officeDocument/2006/relationships/customXml" Target="../ink/ink32.xml"/><Relationship Id="rId11" Type="http://schemas.openxmlformats.org/officeDocument/2006/relationships/customXml" Target="../ink/ink34.xml"/><Relationship Id="rId5" Type="http://schemas.openxmlformats.org/officeDocument/2006/relationships/image" Target="../media/image136.emf"/><Relationship Id="rId10" Type="http://schemas.openxmlformats.org/officeDocument/2006/relationships/image" Target="../media/image138.emf"/><Relationship Id="rId4" Type="http://schemas.openxmlformats.org/officeDocument/2006/relationships/customXml" Target="../ink/ink3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43.emf"/><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customXml" Target="../ink/ink36.xml"/><Relationship Id="rId5" Type="http://schemas.openxmlformats.org/officeDocument/2006/relationships/image" Target="../media/image142.emf"/><Relationship Id="rId4" Type="http://schemas.openxmlformats.org/officeDocument/2006/relationships/customXml" Target="../ink/ink35.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7.xml"/><Relationship Id="rId1" Type="http://schemas.openxmlformats.org/officeDocument/2006/relationships/vmlDrawing" Target="../drawings/vmlDrawing7.vml"/><Relationship Id="rId4" Type="http://schemas.openxmlformats.org/officeDocument/2006/relationships/image" Target="../media/image111.wmf"/></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customXml" Target="../ink/ink3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image" Target="../media/image112.png"/><Relationship Id="rId1" Type="http://schemas.openxmlformats.org/officeDocument/2006/relationships/slideLayout" Target="../slideLayouts/slideLayout12.xml"/><Relationship Id="rId4" Type="http://schemas.openxmlformats.org/officeDocument/2006/relationships/image" Target="../media/image147.emf"/></Relationships>
</file>

<file path=ppt/slides/_rels/slide112.xml.rels><?xml version="1.0" encoding="UTF-8" standalone="yes"?>
<Relationships xmlns="http://schemas.openxmlformats.org/package/2006/relationships"><Relationship Id="rId3" Type="http://schemas.openxmlformats.org/officeDocument/2006/relationships/customXml" Target="../ink/ink39.xml"/><Relationship Id="rId7" Type="http://schemas.openxmlformats.org/officeDocument/2006/relationships/customXml" Target="../ink/ink41.xml"/><Relationship Id="rId2" Type="http://schemas.openxmlformats.org/officeDocument/2006/relationships/image" Target="../media/image113.jpeg"/><Relationship Id="rId1" Type="http://schemas.openxmlformats.org/officeDocument/2006/relationships/slideLayout" Target="../slideLayouts/slideLayout12.xml"/><Relationship Id="rId6" Type="http://schemas.openxmlformats.org/officeDocument/2006/relationships/image" Target="../media/image150.emf"/><Relationship Id="rId11" Type="http://schemas.openxmlformats.org/officeDocument/2006/relationships/image" Target="../media/image152.emf"/><Relationship Id="rId5" Type="http://schemas.openxmlformats.org/officeDocument/2006/relationships/customXml" Target="../ink/ink40.xml"/><Relationship Id="rId10" Type="http://schemas.openxmlformats.org/officeDocument/2006/relationships/customXml" Target="../ink/ink42.xml"/><Relationship Id="rId4" Type="http://schemas.openxmlformats.org/officeDocument/2006/relationships/image" Target="../media/image149.emf"/><Relationship Id="rId9" Type="http://schemas.openxmlformats.org/officeDocument/2006/relationships/image" Target="../media/image151.emf"/></Relationships>
</file>

<file path=ppt/slides/_rels/slide113.xml.rels><?xml version="1.0" encoding="UTF-8" standalone="yes"?>
<Relationships xmlns="http://schemas.openxmlformats.org/package/2006/relationships"><Relationship Id="rId3" Type="http://schemas.openxmlformats.org/officeDocument/2006/relationships/hyperlink" Target="ftp://seds.lpl.arizona.edu/pub/images/apollo/old/misc/footprint.gif" TargetMode="External"/><Relationship Id="rId2" Type="http://schemas.openxmlformats.org/officeDocument/2006/relationships/image" Target="../media/image114.jpeg"/><Relationship Id="rId1" Type="http://schemas.openxmlformats.org/officeDocument/2006/relationships/slideLayout" Target="../slideLayouts/slideLayout12.xml"/><Relationship Id="rId4" Type="http://schemas.openxmlformats.org/officeDocument/2006/relationships/image" Target="../media/image115.jpe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8.xml"/><Relationship Id="rId1" Type="http://schemas.openxmlformats.org/officeDocument/2006/relationships/vmlDrawing" Target="../drawings/vmlDrawing8.vml"/><Relationship Id="rId4" Type="http://schemas.openxmlformats.org/officeDocument/2006/relationships/image" Target="../media/image116.wmf"/></Relationships>
</file>

<file path=ppt/slides/_rels/slide11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www.nineplanets.org/gif/Earthbig.jpg"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customXml" Target="../ink/ink43.xml"/><Relationship Id="rId1" Type="http://schemas.openxmlformats.org/officeDocument/2006/relationships/slideLayout" Target="../slideLayouts/slideLayout1.xml"/><Relationship Id="rId5" Type="http://schemas.openxmlformats.org/officeDocument/2006/relationships/image" Target="../media/image157.emf"/></Relationships>
</file>

<file path=ppt/slides/_rels/slide1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www.msss.com/mars/pictures/usgs_color_mosaics/334.jpg" TargetMode="External"/><Relationship Id="rId1" Type="http://schemas.openxmlformats.org/officeDocument/2006/relationships/slideLayout" Target="../slideLayouts/slideLayout2.xml"/><Relationship Id="rId10" Type="http://schemas.openxmlformats.org/officeDocument/2006/relationships/image" Target="../media/image159.emf"/><Relationship Id="rId4" Type="http://schemas.openxmlformats.org/officeDocument/2006/relationships/customXml" Target="../ink/ink44.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62.emf"/></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solarviews.com/cap/mars/phobos.htm" TargetMode="External"/><Relationship Id="rId1" Type="http://schemas.openxmlformats.org/officeDocument/2006/relationships/slideLayout" Target="../slideLayouts/slideLayout12.xml"/><Relationship Id="rId5" Type="http://schemas.openxmlformats.org/officeDocument/2006/relationships/image" Target="../media/image122.jpeg"/><Relationship Id="rId4" Type="http://schemas.openxmlformats.org/officeDocument/2006/relationships/hyperlink" Target="http://www.solarviews.com/cap/mars/deimos2.htm" TargetMode="External"/></Relationships>
</file>

<file path=ppt/slides/_rels/slide121.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image" Target="../media/image123.jpeg"/><Relationship Id="rId1" Type="http://schemas.openxmlformats.org/officeDocument/2006/relationships/slideLayout" Target="../slideLayouts/slideLayout2.xml"/><Relationship Id="rId11" Type="http://schemas.openxmlformats.org/officeDocument/2006/relationships/image" Target="../media/image166.emf"/></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9.xml"/><Relationship Id="rId1" Type="http://schemas.openxmlformats.org/officeDocument/2006/relationships/vmlDrawing" Target="../drawings/vmlDrawing9.vml"/><Relationship Id="rId4" Type="http://schemas.openxmlformats.org/officeDocument/2006/relationships/image" Target="../media/image124.wmf"/></Relationships>
</file>

<file path=ppt/slides/_rels/slide12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hyperlink" Target="http://www.windows.ucar.edu/tour/link=/jupiter/jupiter.html" TargetMode="External"/><Relationship Id="rId2" Type="http://schemas.openxmlformats.org/officeDocument/2006/relationships/hyperlink" Target="http://www.windows.ucar.edu/tour/link=/mars/mars.html" TargetMode="Externa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2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3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84.emf"/></Relationships>
</file>

<file path=ppt/slides/_rels/slide13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0.xml"/><Relationship Id="rId1" Type="http://schemas.openxmlformats.org/officeDocument/2006/relationships/vmlDrawing" Target="../drawings/vmlDrawing10.vml"/><Relationship Id="rId4" Type="http://schemas.openxmlformats.org/officeDocument/2006/relationships/image" Target="../media/image143.w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photojournal.jpl.nasa.gov/catalog/PIA05385"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image" Target="../media/image147.jpeg"/><Relationship Id="rId1" Type="http://schemas.openxmlformats.org/officeDocument/2006/relationships/slideLayout" Target="../slideLayouts/slideLayout12.xml"/><Relationship Id="rId4" Type="http://schemas.openxmlformats.org/officeDocument/2006/relationships/image" Target="../media/image192.emf"/></Relationships>
</file>

<file path=ppt/slides/_rels/slide14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image" Target="../media/image149.png"/><Relationship Id="rId1" Type="http://schemas.openxmlformats.org/officeDocument/2006/relationships/slideLayout" Target="../slideLayouts/slideLayout15.xml"/><Relationship Id="rId6" Type="http://schemas.openxmlformats.org/officeDocument/2006/relationships/image" Target="../media/image196.emf"/><Relationship Id="rId5" Type="http://schemas.openxmlformats.org/officeDocument/2006/relationships/customXml" Target="../ink/ink50.xml"/><Relationship Id="rId4" Type="http://schemas.openxmlformats.org/officeDocument/2006/relationships/image" Target="../media/image195.emf"/></Relationships>
</file>

<file path=ppt/slides/_rels/slide14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152.jpeg"/><Relationship Id="rId1" Type="http://schemas.openxmlformats.org/officeDocument/2006/relationships/slideLayout" Target="../slideLayouts/slideLayout15.xml"/><Relationship Id="rId4" Type="http://schemas.openxmlformats.org/officeDocument/2006/relationships/image" Target="../media/image200.emf"/></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ontrol" Target="../activeX/activeX11.xml"/><Relationship Id="rId1" Type="http://schemas.openxmlformats.org/officeDocument/2006/relationships/vmlDrawing" Target="../drawings/vmlDrawing11.vml"/><Relationship Id="rId4" Type="http://schemas.openxmlformats.org/officeDocument/2006/relationships/image" Target="../media/image153.w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image" Target="../media/image154.jpeg"/><Relationship Id="rId1" Type="http://schemas.openxmlformats.org/officeDocument/2006/relationships/slideLayout" Target="../slideLayouts/slideLayout13.xml"/><Relationship Id="rId6" Type="http://schemas.openxmlformats.org/officeDocument/2006/relationships/image" Target="../media/image204.emf"/><Relationship Id="rId5" Type="http://schemas.openxmlformats.org/officeDocument/2006/relationships/customXml" Target="../ink/ink53.xml"/><Relationship Id="rId4" Type="http://schemas.openxmlformats.org/officeDocument/2006/relationships/image" Target="../media/image203.emf"/></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8" Type="http://schemas.openxmlformats.org/officeDocument/2006/relationships/image" Target="../media/image209.emf"/><Relationship Id="rId3" Type="http://schemas.openxmlformats.org/officeDocument/2006/relationships/customXml" Target="../ink/ink54.xml"/><Relationship Id="rId7" Type="http://schemas.openxmlformats.org/officeDocument/2006/relationships/customXml" Target="../ink/ink56.xml"/><Relationship Id="rId2" Type="http://schemas.openxmlformats.org/officeDocument/2006/relationships/image" Target="../media/image156.png"/><Relationship Id="rId1" Type="http://schemas.openxmlformats.org/officeDocument/2006/relationships/slideLayout" Target="../slideLayouts/slideLayout13.xml"/><Relationship Id="rId6" Type="http://schemas.openxmlformats.org/officeDocument/2006/relationships/image" Target="../media/image208.emf"/><Relationship Id="rId5" Type="http://schemas.openxmlformats.org/officeDocument/2006/relationships/customXml" Target="../ink/ink55.xml"/><Relationship Id="rId10" Type="http://schemas.openxmlformats.org/officeDocument/2006/relationships/image" Target="../media/image210.emf"/><Relationship Id="rId4" Type="http://schemas.openxmlformats.org/officeDocument/2006/relationships/image" Target="../media/image207.emf"/><Relationship Id="rId9" Type="http://schemas.openxmlformats.org/officeDocument/2006/relationships/customXml" Target="../ink/ink5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image" Target="../media/image159.png"/><Relationship Id="rId1" Type="http://schemas.openxmlformats.org/officeDocument/2006/relationships/slideLayout" Target="../slideLayouts/slideLayout13.xml"/><Relationship Id="rId4" Type="http://schemas.openxmlformats.org/officeDocument/2006/relationships/image" Target="../media/image214.emf"/></Relationships>
</file>

<file path=ppt/slides/_rels/slide1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3" Type="http://schemas.openxmlformats.org/officeDocument/2006/relationships/image" Target="../media/image221.emf"/><Relationship Id="rId3" Type="http://schemas.openxmlformats.org/officeDocument/2006/relationships/customXml" Target="../ink/ink59.xml"/><Relationship Id="rId7" Type="http://schemas.openxmlformats.org/officeDocument/2006/relationships/customXml" Target="../ink/ink61.xml"/><Relationship Id="rId12" Type="http://schemas.openxmlformats.org/officeDocument/2006/relationships/customXml" Target="../ink/ink63.xml"/><Relationship Id="rId2" Type="http://schemas.openxmlformats.org/officeDocument/2006/relationships/image" Target="../media/image161.jpeg"/><Relationship Id="rId1" Type="http://schemas.openxmlformats.org/officeDocument/2006/relationships/slideLayout" Target="../slideLayouts/slideLayout13.xml"/><Relationship Id="rId6" Type="http://schemas.openxmlformats.org/officeDocument/2006/relationships/image" Target="../media/image218.emf"/><Relationship Id="rId11" Type="http://schemas.openxmlformats.org/officeDocument/2006/relationships/image" Target="../media/image220.emf"/><Relationship Id="rId5" Type="http://schemas.openxmlformats.org/officeDocument/2006/relationships/customXml" Target="../ink/ink60.xml"/><Relationship Id="rId15" Type="http://schemas.openxmlformats.org/officeDocument/2006/relationships/image" Target="../media/image222.emf"/><Relationship Id="rId10" Type="http://schemas.openxmlformats.org/officeDocument/2006/relationships/customXml" Target="../ink/ink62.xml"/><Relationship Id="rId4" Type="http://schemas.openxmlformats.org/officeDocument/2006/relationships/image" Target="../media/image217.emf"/><Relationship Id="rId9" Type="http://schemas.openxmlformats.org/officeDocument/2006/relationships/image" Target="../media/image219.emf"/><Relationship Id="rId14" Type="http://schemas.openxmlformats.org/officeDocument/2006/relationships/customXml" Target="../ink/ink64.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12.xml"/><Relationship Id="rId1" Type="http://schemas.openxmlformats.org/officeDocument/2006/relationships/vmlDrawing" Target="../drawings/vmlDrawing12.vml"/><Relationship Id="rId4" Type="http://schemas.openxmlformats.org/officeDocument/2006/relationships/image" Target="../media/image162.w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8" Type="http://schemas.openxmlformats.org/officeDocument/2006/relationships/image" Target="../media/image228.emf"/><Relationship Id="rId13" Type="http://schemas.openxmlformats.org/officeDocument/2006/relationships/customXml" Target="../ink/ink70.xml"/><Relationship Id="rId18" Type="http://schemas.openxmlformats.org/officeDocument/2006/relationships/image" Target="../media/image233.emf"/><Relationship Id="rId3" Type="http://schemas.openxmlformats.org/officeDocument/2006/relationships/customXml" Target="../ink/ink65.xml"/><Relationship Id="rId21" Type="http://schemas.openxmlformats.org/officeDocument/2006/relationships/customXml" Target="../ink/ink74.xml"/><Relationship Id="rId7" Type="http://schemas.openxmlformats.org/officeDocument/2006/relationships/customXml" Target="../ink/ink67.xml"/><Relationship Id="rId12" Type="http://schemas.openxmlformats.org/officeDocument/2006/relationships/image" Target="../media/image230.emf"/><Relationship Id="rId17" Type="http://schemas.openxmlformats.org/officeDocument/2006/relationships/customXml" Target="../ink/ink72.xml"/><Relationship Id="rId2" Type="http://schemas.openxmlformats.org/officeDocument/2006/relationships/image" Target="../media/image164.jpeg"/><Relationship Id="rId16" Type="http://schemas.openxmlformats.org/officeDocument/2006/relationships/image" Target="../media/image232.emf"/><Relationship Id="rId20" Type="http://schemas.openxmlformats.org/officeDocument/2006/relationships/image" Target="../media/image234.emf"/><Relationship Id="rId1" Type="http://schemas.openxmlformats.org/officeDocument/2006/relationships/slideLayout" Target="../slideLayouts/slideLayout13.xml"/><Relationship Id="rId6" Type="http://schemas.openxmlformats.org/officeDocument/2006/relationships/image" Target="../media/image227.emf"/><Relationship Id="rId11" Type="http://schemas.openxmlformats.org/officeDocument/2006/relationships/customXml" Target="../ink/ink69.xml"/><Relationship Id="rId5" Type="http://schemas.openxmlformats.org/officeDocument/2006/relationships/customXml" Target="../ink/ink66.xml"/><Relationship Id="rId15" Type="http://schemas.openxmlformats.org/officeDocument/2006/relationships/customXml" Target="../ink/ink71.xml"/><Relationship Id="rId23" Type="http://schemas.openxmlformats.org/officeDocument/2006/relationships/customXml" Target="../ink/ink75.xml"/><Relationship Id="rId10" Type="http://schemas.openxmlformats.org/officeDocument/2006/relationships/image" Target="../media/image229.emf"/><Relationship Id="rId19" Type="http://schemas.openxmlformats.org/officeDocument/2006/relationships/customXml" Target="../ink/ink73.xml"/><Relationship Id="rId4" Type="http://schemas.openxmlformats.org/officeDocument/2006/relationships/image" Target="../media/image226.emf"/><Relationship Id="rId9" Type="http://schemas.openxmlformats.org/officeDocument/2006/relationships/customXml" Target="../ink/ink68.xml"/><Relationship Id="rId14" Type="http://schemas.openxmlformats.org/officeDocument/2006/relationships/image" Target="../media/image231.emf"/><Relationship Id="rId22" Type="http://schemas.openxmlformats.org/officeDocument/2006/relationships/image" Target="../media/image235.emf"/></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pds-rings.seti.org/neptune/voyager/c1141246.html" TargetMode="External"/><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16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hyperlink" Target="http://www.pantheon.org/articles/p/poseidon.html" TargetMode="External"/><Relationship Id="rId2" Type="http://schemas.openxmlformats.org/officeDocument/2006/relationships/hyperlink" Target="http://www.pantheon.org/articles/n/neptune.html" TargetMode="External"/><Relationship Id="rId1" Type="http://schemas.openxmlformats.org/officeDocument/2006/relationships/slideLayout" Target="../slideLayouts/slideLayout13.xml"/><Relationship Id="rId5" Type="http://schemas.openxmlformats.org/officeDocument/2006/relationships/image" Target="../media/image169.jpeg"/><Relationship Id="rId4" Type="http://schemas.openxmlformats.org/officeDocument/2006/relationships/image" Target="../media/image168.png"/></Relationships>
</file>

<file path=ppt/slides/_rels/slide16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13.xml"/><Relationship Id="rId1" Type="http://schemas.openxmlformats.org/officeDocument/2006/relationships/vmlDrawing" Target="../drawings/vmlDrawing13.vml"/><Relationship Id="rId4" Type="http://schemas.openxmlformats.org/officeDocument/2006/relationships/image" Target="../media/image171.wm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hyperlink" Target="http://www.windows.ucar.edu/tour/link=/sun/sun.html" TargetMode="External"/><Relationship Id="rId2" Type="http://schemas.openxmlformats.org/officeDocument/2006/relationships/hyperlink" Target="http://www.windows.ucar.edu/tour/link=/physical_science/physics/mechanics/orbit/orbit_shape_interactive.html" TargetMode="External"/><Relationship Id="rId1" Type="http://schemas.openxmlformats.org/officeDocument/2006/relationships/slideLayout" Target="../slideLayouts/slideLayout2.xml"/><Relationship Id="rId5" Type="http://schemas.openxmlformats.org/officeDocument/2006/relationships/hyperlink" Target="http://www.windows.ucar.edu/tour/link=/physical_science/physics/mechanics/orbit/ellipse.html" TargetMode="External"/><Relationship Id="rId4" Type="http://schemas.openxmlformats.org/officeDocument/2006/relationships/hyperlink" Target="http://www.windows.ucar.edu/tour/link=/asteroids/images/gaspracol_image.html"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23.wmf"/></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D8zZZZzppI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apod.nasa.gov/apod/image/0702/farside_apollo16_big.gif"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30.wmf"/></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cience.nasa.gov/headlines/y2004/images/bluemoon/Kostian1.jpg"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3.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harcourtschool.com/activity/moon_phases/"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enchantedlearning.com/subjects/astronomy/sun/"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youtube.com/watch?v=tsKqnpQs4jw" TargetMode="Externa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qfhNjpu_IU4"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2.emf"/><Relationship Id="rId4" Type="http://schemas.openxmlformats.org/officeDocument/2006/relationships/customXml" Target="../ink/ink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windows.ucar.edu/tour/link=/earth/climate/images/seasons_lg_gif_image.html" TargetMode="Externa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antwrp.gsfc.nasa.gov/apod/lib/about_apod.html" TargetMode="External"/><Relationship Id="rId7" Type="http://schemas.openxmlformats.org/officeDocument/2006/relationships/image" Target="../media/image82.gif"/><Relationship Id="rId2" Type="http://schemas.openxmlformats.org/officeDocument/2006/relationships/image" Target="../media/image81.jpeg"/><Relationship Id="rId1" Type="http://schemas.openxmlformats.org/officeDocument/2006/relationships/slideLayout" Target="../slideLayouts/slideLayout13.xml"/><Relationship Id="rId6" Type="http://schemas.openxmlformats.org/officeDocument/2006/relationships/image" Target="../media/image82.emf"/><Relationship Id="rId5" Type="http://schemas.openxmlformats.org/officeDocument/2006/relationships/customXml" Target="../ink/ink3.xml"/><Relationship Id="rId4" Type="http://schemas.openxmlformats.org/officeDocument/2006/relationships/hyperlink" Target="http://www.danilopivato.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gIbfYsQfNWs"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k12.ocs.ou.edu/teachers/reference/solstice.gif" TargetMode="External"/><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k12.ocs.ou.edu/teachers/reference/equinox.gif" TargetMode="External"/><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earch.lycos.com/setup.asp?r=5&amp;src=clear2&amp;query=weather+savvy"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nmm.ac.uk/uploads/gif/seasons-full.gif" TargetMode="External"/><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4.xml"/><Relationship Id="rId1" Type="http://schemas.openxmlformats.org/officeDocument/2006/relationships/vmlDrawing" Target="../drawings/vmlDrawing4.vml"/><Relationship Id="rId4" Type="http://schemas.openxmlformats.org/officeDocument/2006/relationships/image" Target="../media/image93.wmf"/></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5.xml"/><Relationship Id="rId1" Type="http://schemas.openxmlformats.org/officeDocument/2006/relationships/vmlDrawing" Target="../drawings/vmlDrawing5.vml"/><Relationship Id="rId4" Type="http://schemas.openxmlformats.org/officeDocument/2006/relationships/image" Target="../media/image94.wmf"/></Relationships>
</file>

<file path=ppt/slides/_rels/slide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video" Target="https://www.youtube.com/embed/svvwv5oAf4I"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1470025"/>
          </a:xfrm>
        </p:spPr>
        <p:txBody>
          <a:bodyPr/>
          <a:lstStyle/>
          <a:p>
            <a:r>
              <a:rPr lang="en-US" dirty="0" smtClean="0"/>
              <a:t>Unit Astronomy</a:t>
            </a:r>
            <a:endParaRPr lang="en-US" dirty="0"/>
          </a:p>
        </p:txBody>
      </p:sp>
      <p:sp>
        <p:nvSpPr>
          <p:cNvPr id="3" name="Subtitle 2"/>
          <p:cNvSpPr>
            <a:spLocks noGrp="1"/>
          </p:cNvSpPr>
          <p:nvPr>
            <p:ph type="subTitle" idx="1"/>
          </p:nvPr>
        </p:nvSpPr>
        <p:spPr>
          <a:xfrm>
            <a:off x="1466850" y="1219200"/>
            <a:ext cx="6400800" cy="1752600"/>
          </a:xfrm>
        </p:spPr>
        <p:txBody>
          <a:bodyPr/>
          <a:lstStyle/>
          <a:p>
            <a:r>
              <a:rPr lang="en-US" dirty="0" smtClean="0"/>
              <a:t>Mrs. Weimer</a:t>
            </a:r>
            <a:endParaRPr lang="en-US" dirty="0"/>
          </a:p>
        </p:txBody>
      </p:sp>
      <p:pic>
        <p:nvPicPr>
          <p:cNvPr id="157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209800"/>
            <a:ext cx="47625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9739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atmosphere is composed of </a:t>
            </a:r>
            <a:r>
              <a:rPr lang="en-US" dirty="0" smtClean="0">
                <a:solidFill>
                  <a:srgbClr val="FFFF00"/>
                </a:solidFill>
              </a:rPr>
              <a:t>gases,</a:t>
            </a:r>
            <a:r>
              <a:rPr lang="en-US" dirty="0" smtClean="0"/>
              <a:t> with a small amount of liquids and solids</a:t>
            </a:r>
          </a:p>
          <a:p>
            <a:pPr lvl="1"/>
            <a:r>
              <a:rPr lang="en-US" dirty="0" smtClean="0"/>
              <a:t>Solids are: dust, volcanic ash, sea salt, dirt, and smoke</a:t>
            </a:r>
          </a:p>
          <a:p>
            <a:pPr lvl="1"/>
            <a:r>
              <a:rPr lang="en-US" dirty="0" smtClean="0"/>
              <a:t>Liquids: most common is </a:t>
            </a:r>
            <a:r>
              <a:rPr lang="en-US" dirty="0" smtClean="0">
                <a:solidFill>
                  <a:srgbClr val="FFFF00"/>
                </a:solidFill>
              </a:rPr>
              <a:t>water droplet </a:t>
            </a:r>
            <a:r>
              <a:rPr lang="en-US" dirty="0" smtClean="0"/>
              <a:t>in the clouds (in the visible form) and </a:t>
            </a:r>
            <a:r>
              <a:rPr lang="en-US" dirty="0" smtClean="0">
                <a:solidFill>
                  <a:srgbClr val="FFFF00"/>
                </a:solidFill>
              </a:rPr>
              <a:t>water vapor </a:t>
            </a:r>
            <a:r>
              <a:rPr lang="en-US" dirty="0" smtClean="0"/>
              <a:t>(invisible form)</a:t>
            </a:r>
          </a:p>
          <a:p>
            <a:pPr lvl="1"/>
            <a:r>
              <a:rPr lang="en-US" dirty="0" smtClean="0"/>
              <a:t>Gases: the two gases making up most of the air we breathe are </a:t>
            </a:r>
            <a:r>
              <a:rPr lang="en-US" dirty="0" smtClean="0">
                <a:solidFill>
                  <a:srgbClr val="FFFF00"/>
                </a:solidFill>
              </a:rPr>
              <a:t>Nitrogen (78%) and Oxygen (21%)</a:t>
            </a:r>
            <a:endParaRPr lang="en-US" dirty="0">
              <a:solidFill>
                <a:srgbClr val="FFFF00"/>
              </a:solidFill>
            </a:endParaRPr>
          </a:p>
        </p:txBody>
      </p:sp>
      <p:sp>
        <p:nvSpPr>
          <p:cNvPr id="2" name="Title 1"/>
          <p:cNvSpPr>
            <a:spLocks noGrp="1"/>
          </p:cNvSpPr>
          <p:nvPr>
            <p:ph type="title"/>
          </p:nvPr>
        </p:nvSpPr>
        <p:spPr/>
        <p:txBody>
          <a:bodyPr/>
          <a:lstStyle/>
          <a:p>
            <a:r>
              <a:rPr lang="en-US" dirty="0" smtClean="0"/>
              <a:t>Composition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Mercury</a:t>
            </a:r>
          </a:p>
        </p:txBody>
      </p:sp>
      <p:sp>
        <p:nvSpPr>
          <p:cNvPr id="28675" name="Rectangle 3"/>
          <p:cNvSpPr>
            <a:spLocks noGrp="1" noChangeArrowheads="1"/>
          </p:cNvSpPr>
          <p:nvPr>
            <p:ph type="body" idx="1"/>
          </p:nvPr>
        </p:nvSpPr>
        <p:spPr>
          <a:xfrm>
            <a:off x="457200" y="1600200"/>
            <a:ext cx="3962400" cy="5029200"/>
          </a:xfrm>
        </p:spPr>
        <p:txBody>
          <a:bodyPr/>
          <a:lstStyle/>
          <a:p>
            <a:pPr>
              <a:lnSpc>
                <a:spcPct val="90000"/>
              </a:lnSpc>
            </a:pPr>
            <a:r>
              <a:rPr lang="en-US" sz="2400" dirty="0">
                <a:solidFill>
                  <a:srgbClr val="FFFF00"/>
                </a:solidFill>
              </a:rPr>
              <a:t>Mercury is the innermost planet, &amp; it is a little bigger than our moon. </a:t>
            </a:r>
          </a:p>
          <a:p>
            <a:pPr>
              <a:lnSpc>
                <a:spcPct val="90000"/>
              </a:lnSpc>
            </a:pPr>
            <a:r>
              <a:rPr lang="en-US" sz="2400" dirty="0"/>
              <a:t>It is </a:t>
            </a:r>
            <a:r>
              <a:rPr lang="en-US" sz="2400" dirty="0">
                <a:solidFill>
                  <a:srgbClr val="FFFF00"/>
                </a:solidFill>
              </a:rPr>
              <a:t>0.387 AU from the sun or 23 million miles</a:t>
            </a:r>
            <a:r>
              <a:rPr lang="en-US" sz="2400" dirty="0"/>
              <a:t>!</a:t>
            </a:r>
          </a:p>
          <a:p>
            <a:pPr>
              <a:lnSpc>
                <a:spcPct val="90000"/>
              </a:lnSpc>
            </a:pPr>
            <a:r>
              <a:rPr lang="en-US" sz="2400" dirty="0"/>
              <a:t>We know very little about the planet. Two spacecraft have visited. </a:t>
            </a:r>
          </a:p>
          <a:p>
            <a:pPr lvl="1">
              <a:lnSpc>
                <a:spcPct val="90000"/>
              </a:lnSpc>
            </a:pPr>
            <a:r>
              <a:rPr lang="en-US" sz="2000" dirty="0"/>
              <a:t>1975 Mariner 10 flew by three times. </a:t>
            </a:r>
          </a:p>
          <a:p>
            <a:pPr lvl="1">
              <a:lnSpc>
                <a:spcPct val="90000"/>
              </a:lnSpc>
            </a:pPr>
            <a:r>
              <a:rPr lang="en-US" sz="2000" dirty="0"/>
              <a:t>The latest mission to Mercury is the MESSENGER mission. It will begin orbiting Mercury in 2011. </a:t>
            </a:r>
          </a:p>
          <a:p>
            <a:pPr>
              <a:lnSpc>
                <a:spcPct val="90000"/>
              </a:lnSpc>
            </a:pPr>
            <a:endParaRPr lang="en-US" sz="2400" dirty="0"/>
          </a:p>
        </p:txBody>
      </p:sp>
      <p:pic>
        <p:nvPicPr>
          <p:cNvPr id="28676" name="Picture 4" descr="astrological symb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28600"/>
            <a:ext cx="1371600"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00200"/>
            <a:ext cx="3609975" cy="4876800"/>
          </a:xfrm>
          <a:prstGeom prst="rect">
            <a:avLst/>
          </a:prstGeom>
          <a:noFill/>
          <a:extLst>
            <a:ext uri="{909E8E84-426E-40DD-AFC4-6F175D3DCCD1}">
              <a14:hiddenFill xmlns:a14="http://schemas.microsoft.com/office/drawing/2010/main">
                <a:solidFill>
                  <a:srgbClr val="FFFFFF"/>
                </a:solidFill>
              </a14:hiddenFill>
            </a:ext>
          </a:extLst>
        </p:spPr>
      </p:pic>
      <p:sp>
        <p:nvSpPr>
          <p:cNvPr id="28679" name="Text Box 7"/>
          <p:cNvSpPr txBox="1">
            <a:spLocks noChangeArrowheads="1"/>
          </p:cNvSpPr>
          <p:nvPr/>
        </p:nvSpPr>
        <p:spPr bwMode="auto">
          <a:xfrm>
            <a:off x="4648200" y="6491288"/>
            <a:ext cx="449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Picture from NASA Messenger Mission</a:t>
            </a:r>
          </a:p>
        </p:txBody>
      </p:sp>
    </p:spTree>
    <p:extLst>
      <p:ext uri="{BB962C8B-B14F-4D97-AF65-F5344CB8AC3E}">
        <p14:creationId xmlns:p14="http://schemas.microsoft.com/office/powerpoint/2010/main" val="47218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Mercury Fast Facts</a:t>
            </a:r>
          </a:p>
        </p:txBody>
      </p:sp>
      <p:sp>
        <p:nvSpPr>
          <p:cNvPr id="29699" name="Rectangle 3"/>
          <p:cNvSpPr>
            <a:spLocks noGrp="1" noChangeArrowheads="1"/>
          </p:cNvSpPr>
          <p:nvPr>
            <p:ph type="body" sz="half" idx="1"/>
          </p:nvPr>
        </p:nvSpPr>
        <p:spPr>
          <a:xfrm>
            <a:off x="457200" y="1600200"/>
            <a:ext cx="4800600" cy="4530725"/>
          </a:xfrm>
        </p:spPr>
        <p:txBody>
          <a:bodyPr>
            <a:normAutofit lnSpcReduction="10000"/>
          </a:bodyPr>
          <a:lstStyle/>
          <a:p>
            <a:pPr>
              <a:lnSpc>
                <a:spcPct val="80000"/>
              </a:lnSpc>
            </a:pPr>
            <a:r>
              <a:rPr lang="en-US" sz="2400" dirty="0"/>
              <a:t>Rotation = 58.65 days</a:t>
            </a:r>
          </a:p>
          <a:p>
            <a:pPr>
              <a:lnSpc>
                <a:spcPct val="80000"/>
              </a:lnSpc>
            </a:pPr>
            <a:r>
              <a:rPr lang="en-US" sz="2400" dirty="0"/>
              <a:t>Revolution = .24 years</a:t>
            </a:r>
          </a:p>
          <a:p>
            <a:pPr>
              <a:lnSpc>
                <a:spcPct val="80000"/>
              </a:lnSpc>
            </a:pPr>
            <a:r>
              <a:rPr lang="en-US" sz="2400" dirty="0"/>
              <a:t>Surface is covered with craters.</a:t>
            </a:r>
          </a:p>
          <a:p>
            <a:pPr>
              <a:lnSpc>
                <a:spcPct val="80000"/>
              </a:lnSpc>
            </a:pPr>
            <a:r>
              <a:rPr lang="en-US" sz="2400" dirty="0"/>
              <a:t>It’s interior is similar to Earth, but has a large core, thin mantle &amp; brittle crust.</a:t>
            </a:r>
          </a:p>
          <a:p>
            <a:pPr>
              <a:lnSpc>
                <a:spcPct val="80000"/>
              </a:lnSpc>
            </a:pPr>
            <a:r>
              <a:rPr lang="en-US" sz="2400" dirty="0"/>
              <a:t>Temperature Range – Most extreme of any planet -334</a:t>
            </a:r>
            <a:r>
              <a:rPr lang="en-US" sz="2400" dirty="0">
                <a:sym typeface="Symbol" pitchFamily="18" charset="2"/>
              </a:rPr>
              <a:t>F to 840F</a:t>
            </a:r>
          </a:p>
          <a:p>
            <a:pPr lvl="1">
              <a:lnSpc>
                <a:spcPct val="80000"/>
              </a:lnSpc>
            </a:pPr>
            <a:r>
              <a:rPr lang="en-US" sz="1800" i="1" dirty="0">
                <a:sym typeface="Symbol" pitchFamily="18" charset="2"/>
              </a:rPr>
              <a:t>The side that faces the sun extremely hot, side that faces away from sun extremely cold.</a:t>
            </a:r>
          </a:p>
          <a:p>
            <a:pPr>
              <a:lnSpc>
                <a:spcPct val="80000"/>
              </a:lnSpc>
            </a:pPr>
            <a:r>
              <a:rPr lang="en-US" sz="2400" dirty="0">
                <a:effectLst/>
                <a:sym typeface="Symbol" pitchFamily="18" charset="2"/>
              </a:rPr>
              <a:t>Very thin atmosphere that is constantly being destroyed the solar wind.</a:t>
            </a:r>
          </a:p>
          <a:p>
            <a:pPr>
              <a:lnSpc>
                <a:spcPct val="80000"/>
              </a:lnSpc>
            </a:pPr>
            <a:endParaRPr lang="en-US" sz="2400" dirty="0">
              <a:effectLst/>
            </a:endParaRPr>
          </a:p>
        </p:txBody>
      </p:sp>
      <p:pic>
        <p:nvPicPr>
          <p:cNvPr id="29701" name="Picture 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410200" y="1846263"/>
            <a:ext cx="3276600"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79873" name="Ink 1"/>
              <p14:cNvContentPartPr>
                <a14:cpLocks xmlns:a14="http://schemas.microsoft.com/office/drawing/2010/main" noRot="1" noChangeAspect="1" noEditPoints="1" noChangeArrowheads="1" noChangeShapeType="1"/>
              </p14:cNvContentPartPr>
              <p14:nvPr/>
            </p14:nvContentPartPr>
            <p14:xfrm>
              <a:off x="2193925" y="1622425"/>
              <a:ext cx="1406525" cy="263525"/>
            </p14:xfrm>
          </p:contentPart>
        </mc:Choice>
        <mc:Fallback xmlns="">
          <p:pic>
            <p:nvPicPr>
              <p:cNvPr id="79873" name="Ink 1"/>
              <p:cNvPicPr>
                <a:picLocks noRot="1" noChangeAspect="1" noEditPoints="1" noChangeArrowheads="1" noChangeShapeType="1"/>
              </p:cNvPicPr>
              <p:nvPr/>
            </p:nvPicPr>
            <p:blipFill>
              <a:blip r:embed="rId4" cstate="print"/>
              <a:stretch>
                <a:fillRect/>
              </a:stretch>
            </p:blipFill>
            <p:spPr>
              <a:xfrm>
                <a:off x="2178085" y="1559064"/>
                <a:ext cx="1438205" cy="39024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9874" name="Ink 2"/>
              <p14:cNvContentPartPr>
                <a14:cpLocks xmlns:a14="http://schemas.microsoft.com/office/drawing/2010/main" noRot="1" noChangeAspect="1" noEditPoints="1" noChangeArrowheads="1" noChangeShapeType="1"/>
              </p14:cNvContentPartPr>
              <p14:nvPr/>
            </p14:nvContentPartPr>
            <p14:xfrm>
              <a:off x="2503488" y="1978025"/>
              <a:ext cx="1235075" cy="228600"/>
            </p14:xfrm>
          </p:contentPart>
        </mc:Choice>
        <mc:Fallback xmlns="">
          <p:pic>
            <p:nvPicPr>
              <p:cNvPr id="79874" name="Ink 2"/>
              <p:cNvPicPr>
                <a:picLocks noRot="1" noChangeAspect="1" noEditPoints="1" noChangeArrowheads="1" noChangeShapeType="1"/>
              </p:cNvPicPr>
              <p:nvPr/>
            </p:nvPicPr>
            <p:blipFill>
              <a:blip r:embed="rId6" cstate="print"/>
              <a:stretch>
                <a:fillRect/>
              </a:stretch>
            </p:blipFill>
            <p:spPr>
              <a:xfrm>
                <a:off x="2487649" y="1914305"/>
                <a:ext cx="1266753"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9875" name="Ink 3"/>
              <p14:cNvContentPartPr>
                <a14:cpLocks xmlns:a14="http://schemas.microsoft.com/office/drawing/2010/main" noRot="1" noChangeAspect="1" noEditPoints="1" noChangeArrowheads="1" noChangeShapeType="1"/>
              </p14:cNvContentPartPr>
              <p14:nvPr/>
            </p14:nvContentPartPr>
            <p14:xfrm>
              <a:off x="3657600" y="3725863"/>
              <a:ext cx="1268413" cy="241300"/>
            </p14:xfrm>
          </p:contentPart>
        </mc:Choice>
        <mc:Fallback xmlns="">
          <p:pic>
            <p:nvPicPr>
              <p:cNvPr id="79875" name="Ink 3"/>
              <p:cNvPicPr>
                <a:picLocks noRot="1" noChangeAspect="1" noEditPoints="1" noChangeArrowheads="1" noChangeShapeType="1"/>
              </p:cNvPicPr>
              <p:nvPr/>
            </p:nvPicPr>
            <p:blipFill>
              <a:blip r:embed="rId9" cstate="print"/>
              <a:stretch>
                <a:fillRect/>
              </a:stretch>
            </p:blipFill>
            <p:spPr>
              <a:xfrm>
                <a:off x="3641763" y="3662477"/>
                <a:ext cx="1300087" cy="36843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9876" name="Ink 4"/>
              <p14:cNvContentPartPr>
                <a14:cpLocks xmlns:a14="http://schemas.microsoft.com/office/drawing/2010/main" noRot="1" noChangeAspect="1" noEditPoints="1" noChangeArrowheads="1" noChangeShapeType="1"/>
              </p14:cNvContentPartPr>
              <p14:nvPr/>
            </p14:nvContentPartPr>
            <p14:xfrm>
              <a:off x="835025" y="4022725"/>
              <a:ext cx="960438" cy="138113"/>
            </p14:xfrm>
          </p:contentPart>
        </mc:Choice>
        <mc:Fallback xmlns="">
          <p:pic>
            <p:nvPicPr>
              <p:cNvPr id="79876" name="Ink 4"/>
              <p:cNvPicPr>
                <a:picLocks noRot="1" noChangeAspect="1" noEditPoints="1" noChangeArrowheads="1" noChangeShapeType="1"/>
              </p:cNvPicPr>
              <p:nvPr/>
            </p:nvPicPr>
            <p:blipFill>
              <a:blip r:embed="rId11" cstate="print"/>
              <a:stretch>
                <a:fillRect/>
              </a:stretch>
            </p:blipFill>
            <p:spPr>
              <a:xfrm>
                <a:off x="819186" y="3959064"/>
                <a:ext cx="992117" cy="26507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9877" name="Ink 5"/>
              <p14:cNvContentPartPr>
                <a14:cpLocks xmlns:a14="http://schemas.microsoft.com/office/drawing/2010/main" noRot="1" noChangeAspect="1" noEditPoints="1" noChangeArrowheads="1" noChangeShapeType="1"/>
              </p14:cNvContentPartPr>
              <p14:nvPr/>
            </p14:nvContentPartPr>
            <p14:xfrm>
              <a:off x="879475" y="4960938"/>
              <a:ext cx="2778125" cy="217487"/>
            </p14:xfrm>
          </p:contentPart>
        </mc:Choice>
        <mc:Fallback xmlns="">
          <p:pic>
            <p:nvPicPr>
              <p:cNvPr id="79877" name="Ink 5"/>
              <p:cNvPicPr>
                <a:picLocks noRot="1" noChangeAspect="1" noEditPoints="1" noChangeArrowheads="1" noChangeShapeType="1"/>
              </p:cNvPicPr>
              <p:nvPr/>
            </p:nvPicPr>
            <p:blipFill>
              <a:blip r:embed="rId13" cstate="print"/>
              <a:stretch>
                <a:fillRect/>
              </a:stretch>
            </p:blipFill>
            <p:spPr>
              <a:xfrm>
                <a:off x="863635" y="4897564"/>
                <a:ext cx="2809805" cy="34423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9878" name="Ink 6"/>
              <p14:cNvContentPartPr>
                <a14:cpLocks xmlns:a14="http://schemas.microsoft.com/office/drawing/2010/main" noRot="1" noChangeAspect="1" noEditPoints="1" noChangeArrowheads="1" noChangeShapeType="1"/>
              </p14:cNvContentPartPr>
              <p14:nvPr/>
            </p14:nvContentPartPr>
            <p14:xfrm>
              <a:off x="1017588" y="4879975"/>
              <a:ext cx="2514600" cy="149225"/>
            </p14:xfrm>
          </p:contentPart>
        </mc:Choice>
        <mc:Fallback xmlns="">
          <p:pic>
            <p:nvPicPr>
              <p:cNvPr id="79878" name="Ink 6"/>
              <p:cNvPicPr>
                <a:picLocks noRot="1" noChangeAspect="1" noEditPoints="1" noChangeArrowheads="1" noChangeShapeType="1"/>
              </p:cNvPicPr>
              <p:nvPr/>
            </p:nvPicPr>
            <p:blipFill>
              <a:blip r:embed="rId15" cstate="print"/>
              <a:stretch>
                <a:fillRect/>
              </a:stretch>
            </p:blipFill>
            <p:spPr>
              <a:xfrm>
                <a:off x="1001748" y="4816689"/>
                <a:ext cx="2546280" cy="27579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1617" name="Ink 1"/>
              <p14:cNvContentPartPr>
                <a14:cpLocks xmlns:a14="http://schemas.microsoft.com/office/drawing/2010/main" noRot="1" noChangeAspect="1" noEditPoints="1" noChangeArrowheads="1" noChangeShapeType="1"/>
              </p14:cNvContentPartPr>
              <p14:nvPr/>
            </p14:nvContentPartPr>
            <p14:xfrm>
              <a:off x="2238375" y="1652588"/>
              <a:ext cx="1323975" cy="187325"/>
            </p14:xfrm>
          </p:contentPart>
        </mc:Choice>
        <mc:Fallback xmlns="">
          <p:pic>
            <p:nvPicPr>
              <p:cNvPr id="111617" name="Ink 1"/>
              <p:cNvPicPr>
                <a:picLocks noRot="1" noChangeAspect="1" noEditPoints="1" noChangeArrowheads="1" noChangeShapeType="1"/>
              </p:cNvPicPr>
              <p:nvPr/>
            </p:nvPicPr>
            <p:blipFill>
              <a:blip r:embed="rId17" cstate="print"/>
              <a:stretch>
                <a:fillRect/>
              </a:stretch>
            </p:blipFill>
            <p:spPr>
              <a:xfrm>
                <a:off x="2222545" y="1589792"/>
                <a:ext cx="1355635" cy="31256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1618" name="Ink 2"/>
              <p14:cNvContentPartPr>
                <a14:cpLocks xmlns:a14="http://schemas.microsoft.com/office/drawing/2010/main" noRot="1" noChangeAspect="1" noEditPoints="1" noChangeArrowheads="1" noChangeShapeType="1"/>
              </p14:cNvContentPartPr>
              <p14:nvPr/>
            </p14:nvContentPartPr>
            <p14:xfrm>
              <a:off x="2232025" y="1611313"/>
              <a:ext cx="1438275" cy="579437"/>
            </p14:xfrm>
          </p:contentPart>
        </mc:Choice>
        <mc:Fallback xmlns="">
          <p:pic>
            <p:nvPicPr>
              <p:cNvPr id="111618" name="Ink 2"/>
              <p:cNvPicPr>
                <a:picLocks noRot="1" noChangeAspect="1" noEditPoints="1" noChangeArrowheads="1" noChangeShapeType="1"/>
              </p:cNvPicPr>
              <p:nvPr/>
            </p:nvPicPr>
            <p:blipFill>
              <a:blip r:embed="rId19" cstate="print"/>
              <a:stretch>
                <a:fillRect/>
              </a:stretch>
            </p:blipFill>
            <p:spPr>
              <a:xfrm>
                <a:off x="2216176" y="1547650"/>
                <a:ext cx="1469973" cy="70640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1619" name="Ink 3"/>
              <p14:cNvContentPartPr>
                <a14:cpLocks xmlns:a14="http://schemas.microsoft.com/office/drawing/2010/main" noRot="1" noChangeAspect="1" noEditPoints="1" noChangeArrowheads="1" noChangeShapeType="1"/>
              </p14:cNvContentPartPr>
              <p14:nvPr/>
            </p14:nvContentPartPr>
            <p14:xfrm>
              <a:off x="3668713" y="3762375"/>
              <a:ext cx="1130300" cy="211138"/>
            </p14:xfrm>
          </p:contentPart>
        </mc:Choice>
        <mc:Fallback xmlns="">
          <p:pic>
            <p:nvPicPr>
              <p:cNvPr id="111619" name="Ink 3"/>
              <p:cNvPicPr>
                <a:picLocks noRot="1" noChangeAspect="1" noEditPoints="1" noChangeArrowheads="1" noChangeShapeType="1"/>
              </p:cNvPicPr>
              <p:nvPr/>
            </p:nvPicPr>
            <p:blipFill>
              <a:blip r:embed="rId21" cstate="print"/>
              <a:stretch>
                <a:fillRect/>
              </a:stretch>
            </p:blipFill>
            <p:spPr>
              <a:xfrm>
                <a:off x="3652935" y="3698601"/>
                <a:ext cx="1161857" cy="33868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1620" name="Ink 4"/>
              <p14:cNvContentPartPr>
                <a14:cpLocks xmlns:a14="http://schemas.microsoft.com/office/drawing/2010/main" noRot="1" noChangeAspect="1" noEditPoints="1" noChangeArrowheads="1" noChangeShapeType="1"/>
              </p14:cNvContentPartPr>
              <p14:nvPr/>
            </p14:nvContentPartPr>
            <p14:xfrm>
              <a:off x="885825" y="4006850"/>
              <a:ext cx="798513" cy="230188"/>
            </p14:xfrm>
          </p:contentPart>
        </mc:Choice>
        <mc:Fallback xmlns="">
          <p:pic>
            <p:nvPicPr>
              <p:cNvPr id="111620" name="Ink 4"/>
              <p:cNvPicPr>
                <a:picLocks noRot="1" noChangeAspect="1" noEditPoints="1" noChangeArrowheads="1" noChangeShapeType="1"/>
              </p:cNvPicPr>
              <p:nvPr/>
            </p:nvPicPr>
            <p:blipFill>
              <a:blip r:embed="rId23" cstate="print"/>
              <a:stretch>
                <a:fillRect/>
              </a:stretch>
            </p:blipFill>
            <p:spPr>
              <a:xfrm>
                <a:off x="869963" y="3943050"/>
                <a:ext cx="830237" cy="3577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1621" name="Ink 5"/>
              <p14:cNvContentPartPr>
                <a14:cpLocks xmlns:a14="http://schemas.microsoft.com/office/drawing/2010/main" noRot="1" noChangeAspect="1" noEditPoints="1" noChangeArrowheads="1" noChangeShapeType="1"/>
              </p14:cNvContentPartPr>
              <p14:nvPr/>
            </p14:nvContentPartPr>
            <p14:xfrm>
              <a:off x="849313" y="4935538"/>
              <a:ext cx="2665412" cy="207962"/>
            </p14:xfrm>
          </p:contentPart>
        </mc:Choice>
        <mc:Fallback xmlns="">
          <p:pic>
            <p:nvPicPr>
              <p:cNvPr id="111621" name="Ink 5"/>
              <p:cNvPicPr>
                <a:picLocks noRot="1" noChangeAspect="1" noEditPoints="1" noChangeArrowheads="1" noChangeShapeType="1"/>
              </p:cNvPicPr>
              <p:nvPr/>
            </p:nvPicPr>
            <p:blipFill>
              <a:blip r:embed="rId25" cstate="print"/>
              <a:stretch>
                <a:fillRect/>
              </a:stretch>
            </p:blipFill>
            <p:spPr>
              <a:xfrm>
                <a:off x="833477" y="4871410"/>
                <a:ext cx="2697083" cy="336217"/>
              </a:xfrm>
              <a:prstGeom prst="rect">
                <a:avLst/>
              </a:prstGeom>
            </p:spPr>
          </p:pic>
        </mc:Fallback>
      </mc:AlternateContent>
    </p:spTree>
    <p:extLst>
      <p:ext uri="{BB962C8B-B14F-4D97-AF65-F5344CB8AC3E}">
        <p14:creationId xmlns:p14="http://schemas.microsoft.com/office/powerpoint/2010/main" val="431324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2"/>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Why is it named Mercury?</a:t>
            </a:r>
          </a:p>
        </p:txBody>
      </p:sp>
      <p:sp>
        <p:nvSpPr>
          <p:cNvPr id="32771" name="Rectangle 3"/>
          <p:cNvSpPr>
            <a:spLocks noGrp="1" noChangeArrowheads="1"/>
          </p:cNvSpPr>
          <p:nvPr>
            <p:ph type="body" idx="1"/>
          </p:nvPr>
        </p:nvSpPr>
        <p:spPr>
          <a:xfrm>
            <a:off x="457200" y="1600200"/>
            <a:ext cx="4038600" cy="4530725"/>
          </a:xfrm>
        </p:spPr>
        <p:txBody>
          <a:bodyPr/>
          <a:lstStyle/>
          <a:p>
            <a:pPr>
              <a:lnSpc>
                <a:spcPct val="90000"/>
              </a:lnSpc>
            </a:pPr>
            <a:r>
              <a:rPr lang="en-US" sz="2400" dirty="0"/>
              <a:t>In Roman mythology </a:t>
            </a:r>
            <a:r>
              <a:rPr lang="en-US" sz="2400" dirty="0">
                <a:hlinkClick r:id="rId2"/>
              </a:rPr>
              <a:t>Mercury</a:t>
            </a:r>
            <a:r>
              <a:rPr lang="en-US" sz="2400" dirty="0"/>
              <a:t> is the god of commerce, travel and thievery, the Roman counterpart of the Greek god </a:t>
            </a:r>
            <a:r>
              <a:rPr lang="en-US" sz="2400" dirty="0">
                <a:hlinkClick r:id="rId3"/>
              </a:rPr>
              <a:t>Hermes</a:t>
            </a:r>
            <a:r>
              <a:rPr lang="en-US" sz="2400" dirty="0"/>
              <a:t>, the messenger of the Gods. </a:t>
            </a:r>
          </a:p>
          <a:p>
            <a:pPr>
              <a:lnSpc>
                <a:spcPct val="90000"/>
              </a:lnSpc>
            </a:pPr>
            <a:endParaRPr lang="en-US" sz="2400" dirty="0"/>
          </a:p>
          <a:p>
            <a:pPr>
              <a:lnSpc>
                <a:spcPct val="90000"/>
              </a:lnSpc>
            </a:pPr>
            <a:r>
              <a:rPr lang="en-US" sz="2400" dirty="0"/>
              <a:t>The planet probably received this name because it moves so quickly across the sky. </a:t>
            </a:r>
          </a:p>
        </p:txBody>
      </p:sp>
      <p:pic>
        <p:nvPicPr>
          <p:cNvPr id="327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600200"/>
            <a:ext cx="32543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78849" name="Ink 1"/>
              <p14:cNvContentPartPr>
                <a14:cpLocks xmlns:a14="http://schemas.microsoft.com/office/drawing/2010/main" noRot="1" noChangeAspect="1" noEditPoints="1" noChangeArrowheads="1" noChangeShapeType="1"/>
              </p14:cNvContentPartPr>
              <p14:nvPr/>
            </p14:nvContentPartPr>
            <p14:xfrm>
              <a:off x="2046288" y="2057400"/>
              <a:ext cx="1474787" cy="160338"/>
            </p14:xfrm>
          </p:contentPart>
        </mc:Choice>
        <mc:Fallback xmlns="">
          <p:pic>
            <p:nvPicPr>
              <p:cNvPr id="78849" name="Ink 1"/>
              <p:cNvPicPr>
                <a:picLocks noRot="1" noChangeAspect="1" noEditPoints="1" noChangeArrowheads="1" noChangeShapeType="1"/>
              </p:cNvPicPr>
              <p:nvPr/>
            </p:nvPicPr>
            <p:blipFill>
              <a:blip r:embed="rId6" cstate="print"/>
              <a:stretch>
                <a:fillRect/>
              </a:stretch>
            </p:blipFill>
            <p:spPr>
              <a:xfrm>
                <a:off x="2030449" y="1993985"/>
                <a:ext cx="1506464" cy="28716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8850" name="Ink 2"/>
              <p14:cNvContentPartPr>
                <a14:cpLocks xmlns:a14="http://schemas.microsoft.com/office/drawing/2010/main" noRot="1" noChangeAspect="1" noEditPoints="1" noChangeArrowheads="1" noChangeShapeType="1"/>
              </p14:cNvContentPartPr>
              <p14:nvPr/>
            </p14:nvContentPartPr>
            <p14:xfrm>
              <a:off x="777875" y="2343150"/>
              <a:ext cx="2914650" cy="560388"/>
            </p14:xfrm>
          </p:contentPart>
        </mc:Choice>
        <mc:Fallback xmlns="">
          <p:pic>
            <p:nvPicPr>
              <p:cNvPr id="78850" name="Ink 2"/>
              <p:cNvPicPr>
                <a:picLocks noRot="1" noChangeAspect="1" noEditPoints="1" noChangeArrowheads="1" noChangeShapeType="1"/>
              </p:cNvPicPr>
              <p:nvPr/>
            </p:nvPicPr>
            <p:blipFill>
              <a:blip r:embed="rId8" cstate="print"/>
              <a:stretch>
                <a:fillRect/>
              </a:stretch>
            </p:blipFill>
            <p:spPr>
              <a:xfrm>
                <a:off x="762035" y="2279445"/>
                <a:ext cx="2946331" cy="68743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0593" name="Ink 1"/>
              <p14:cNvContentPartPr>
                <a14:cpLocks xmlns:a14="http://schemas.microsoft.com/office/drawing/2010/main" noRot="1" noChangeAspect="1" noEditPoints="1" noChangeArrowheads="1" noChangeShapeType="1"/>
              </p14:cNvContentPartPr>
              <p14:nvPr/>
            </p14:nvContentPartPr>
            <p14:xfrm>
              <a:off x="828675" y="2070100"/>
              <a:ext cx="2759075" cy="809625"/>
            </p14:xfrm>
          </p:contentPart>
        </mc:Choice>
        <mc:Fallback xmlns="">
          <p:pic>
            <p:nvPicPr>
              <p:cNvPr id="110593" name="Ink 1"/>
              <p:cNvPicPr>
                <a:picLocks noRot="1" noChangeAspect="1" noEditPoints="1" noChangeArrowheads="1" noChangeShapeType="1"/>
              </p:cNvPicPr>
              <p:nvPr/>
            </p:nvPicPr>
            <p:blipFill>
              <a:blip r:embed="rId11" cstate="print"/>
              <a:stretch>
                <a:fillRect/>
              </a:stretch>
            </p:blipFill>
            <p:spPr>
              <a:xfrm>
                <a:off x="812822" y="2006797"/>
                <a:ext cx="2790780" cy="936590"/>
              </a:xfrm>
              <a:prstGeom prst="rect">
                <a:avLst/>
              </a:prstGeom>
            </p:spPr>
          </p:pic>
        </mc:Fallback>
      </mc:AlternateContent>
    </p:spTree>
    <p:extLst>
      <p:ext uri="{BB962C8B-B14F-4D97-AF65-F5344CB8AC3E}">
        <p14:creationId xmlns:p14="http://schemas.microsoft.com/office/powerpoint/2010/main" val="1523495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ontrols>
      <mc:AlternateContent xmlns:mc="http://schemas.openxmlformats.org/markup-compatibility/2006">
        <mc:Choice xmlns:v="urn:schemas-microsoft-com:vml" Requires="v">
          <p:control spid="459780" name="ShockwaveFlash1" r:id="rId2" imgW="8534520" imgH="6019920"/>
        </mc:Choice>
        <mc:Fallback>
          <p:control name="ShockwaveFlash1" r:id="rId2" imgW="8534520" imgH="6019920">
            <p:pic>
              <p:nvPicPr>
                <p:cNvPr id="4" name="ShockwaveFlash1"/>
                <p:cNvPicPr preferRelativeResize="0">
                  <a:picLocks noChangeArrowheads="1" noChangeShapeType="1"/>
                </p:cNvPicPr>
                <p:nvPr/>
              </p:nvPicPr>
              <p:blipFill>
                <a:blip r:embed="rId4"/>
                <a:srcRect/>
                <a:stretch>
                  <a:fillRect/>
                </a:stretch>
              </p:blipFill>
              <p:spPr bwMode="auto">
                <a:xfrm>
                  <a:off x="304800" y="457200"/>
                  <a:ext cx="8534400" cy="6019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ctrTitle"/>
          </p:nvPr>
        </p:nvSpPr>
        <p:spPr/>
        <p:txBody>
          <a:bodyPr/>
          <a:lstStyle/>
          <a:p>
            <a:r>
              <a:rPr lang="en-US" dirty="0">
                <a:solidFill>
                  <a:srgbClr val="FFFF00"/>
                </a:solidFill>
              </a:rPr>
              <a:t>0.723 AU 67.2 million miles 108.2 million km</a:t>
            </a:r>
          </a:p>
        </p:txBody>
      </p:sp>
      <p:sp>
        <p:nvSpPr>
          <p:cNvPr id="34821" name="Rectangle 5"/>
          <p:cNvSpPr>
            <a:spLocks noGrp="1" noChangeArrowheads="1"/>
          </p:cNvSpPr>
          <p:nvPr>
            <p:ph type="subTitle" idx="1"/>
          </p:nvPr>
        </p:nvSpPr>
        <p:spPr/>
        <p:txBody>
          <a:bodyPr/>
          <a:lstStyle/>
          <a:p>
            <a:r>
              <a:rPr lang="en-US" sz="10600" dirty="0"/>
              <a:t>Venus </a:t>
            </a:r>
          </a:p>
        </p:txBody>
      </p:sp>
      <mc:AlternateContent xmlns:mc="http://schemas.openxmlformats.org/markup-compatibility/2006" xmlns:p14="http://schemas.microsoft.com/office/powerpoint/2010/main">
        <mc:Choice Requires="p14">
          <p:contentPart p14:bwMode="auto" r:id="rId2">
            <p14:nvContentPartPr>
              <p14:cNvPr id="97282" name="Ink 2"/>
              <p14:cNvContentPartPr>
                <a14:cpLocks xmlns:a14="http://schemas.microsoft.com/office/drawing/2010/main" noRot="1" noChangeAspect="1" noEditPoints="1" noChangeArrowheads="1" noChangeShapeType="1"/>
              </p14:cNvContentPartPr>
              <p14:nvPr/>
            </p14:nvContentPartPr>
            <p14:xfrm>
              <a:off x="1736725" y="3006725"/>
              <a:ext cx="1795463" cy="457200"/>
            </p14:xfrm>
          </p:contentPart>
        </mc:Choice>
        <mc:Fallback xmlns="">
          <p:pic>
            <p:nvPicPr>
              <p:cNvPr id="97282" name="Ink 2"/>
              <p:cNvPicPr>
                <a:picLocks noRot="1" noChangeAspect="1" noEditPoints="1" noChangeArrowheads="1" noChangeShapeType="1"/>
              </p:cNvPicPr>
              <p:nvPr/>
            </p:nvPicPr>
            <p:blipFill>
              <a:blip r:embed="rId3" cstate="print"/>
              <a:stretch>
                <a:fillRect/>
              </a:stretch>
            </p:blipFill>
            <p:spPr>
              <a:xfrm>
                <a:off x="1720884" y="2943365"/>
                <a:ext cx="1827146" cy="584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9569" name="Ink 1"/>
              <p14:cNvContentPartPr>
                <a14:cpLocks xmlns:a14="http://schemas.microsoft.com/office/drawing/2010/main" noRot="1" noChangeAspect="1" noEditPoints="1" noChangeArrowheads="1" noChangeShapeType="1"/>
              </p14:cNvContentPartPr>
              <p14:nvPr/>
            </p14:nvContentPartPr>
            <p14:xfrm>
              <a:off x="1797050" y="3005138"/>
              <a:ext cx="1820863" cy="431800"/>
            </p14:xfrm>
          </p:contentPart>
        </mc:Choice>
        <mc:Fallback xmlns="">
          <p:pic>
            <p:nvPicPr>
              <p:cNvPr id="109569" name="Ink 1"/>
              <p:cNvPicPr>
                <a:picLocks noRot="1" noChangeAspect="1" noEditPoints="1" noChangeArrowheads="1" noChangeShapeType="1"/>
              </p:cNvPicPr>
              <p:nvPr/>
            </p:nvPicPr>
            <p:blipFill>
              <a:blip r:embed="rId5" cstate="print"/>
              <a:stretch>
                <a:fillRect/>
              </a:stretch>
            </p:blipFill>
            <p:spPr>
              <a:xfrm>
                <a:off x="1781194" y="2941755"/>
                <a:ext cx="1852574" cy="558927"/>
              </a:xfrm>
              <a:prstGeom prst="rect">
                <a:avLst/>
              </a:prstGeom>
            </p:spPr>
          </p:pic>
        </mc:Fallback>
      </mc:AlternateContent>
    </p:spTree>
    <p:extLst>
      <p:ext uri="{BB962C8B-B14F-4D97-AF65-F5344CB8AC3E}">
        <p14:creationId xmlns:p14="http://schemas.microsoft.com/office/powerpoint/2010/main" val="223900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4821">
                                            <p:txEl>
                                              <p:pRg st="0" end="0"/>
                                            </p:txEl>
                                          </p:spTgt>
                                        </p:tgtEl>
                                        <p:attrNameLst>
                                          <p:attrName>style.visibility</p:attrName>
                                        </p:attrNameLst>
                                      </p:cBhvr>
                                      <p:to>
                                        <p:strVal val="visible"/>
                                      </p:to>
                                    </p:set>
                                    <p:anim calcmode="lin" valueType="num">
                                      <p:cBhvr>
                                        <p:cTn id="7" dur="500" fill="hold"/>
                                        <p:tgtEl>
                                          <p:spTgt spid="34821">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4821">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4821">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4821">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48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Venus</a:t>
            </a:r>
          </a:p>
        </p:txBody>
      </p:sp>
      <p:sp>
        <p:nvSpPr>
          <p:cNvPr id="36867" name="Rectangle 3"/>
          <p:cNvSpPr>
            <a:spLocks noGrp="1" noChangeArrowheads="1"/>
          </p:cNvSpPr>
          <p:nvPr>
            <p:ph type="body" idx="1"/>
          </p:nvPr>
        </p:nvSpPr>
        <p:spPr>
          <a:xfrm>
            <a:off x="304800" y="1828800"/>
            <a:ext cx="4114800" cy="4530725"/>
          </a:xfrm>
        </p:spPr>
        <p:txBody>
          <a:bodyPr/>
          <a:lstStyle/>
          <a:p>
            <a:pPr>
              <a:lnSpc>
                <a:spcPct val="90000"/>
              </a:lnSpc>
            </a:pPr>
            <a:r>
              <a:rPr lang="en-US" sz="2400" dirty="0"/>
              <a:t>Venus is known as Earth’s twin because they are similar in size, and is closest to the Earth.</a:t>
            </a:r>
          </a:p>
          <a:p>
            <a:pPr>
              <a:lnSpc>
                <a:spcPct val="90000"/>
              </a:lnSpc>
            </a:pPr>
            <a:endParaRPr lang="en-US" sz="2400" dirty="0"/>
          </a:p>
          <a:p>
            <a:pPr>
              <a:lnSpc>
                <a:spcPct val="90000"/>
              </a:lnSpc>
            </a:pPr>
            <a:r>
              <a:rPr lang="en-US" sz="2400" dirty="0"/>
              <a:t>Venus is known as the morning, or evening star because it is usually the first “star” that  can be seen in the evening and the last to be seen in the evening.</a:t>
            </a:r>
          </a:p>
          <a:p>
            <a:pPr>
              <a:lnSpc>
                <a:spcPct val="90000"/>
              </a:lnSpc>
              <a:buFont typeface="Wingdings" pitchFamily="2" charset="2"/>
              <a:buNone/>
            </a:pPr>
            <a:endParaRPr lang="en-US" sz="2400" dirty="0"/>
          </a:p>
        </p:txBody>
      </p:sp>
      <p:pic>
        <p:nvPicPr>
          <p:cNvPr id="36870" name="Picture 6" descr="The surface of Venus was scanned with radar waves beamed from orbiting space probes to produce this image. The colors are based on photos taken by probes that landed on Ven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828800"/>
            <a:ext cx="4267200" cy="40624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98306" name="Ink 2"/>
              <p14:cNvContentPartPr>
                <a14:cpLocks xmlns:a14="http://schemas.microsoft.com/office/drawing/2010/main" noRot="1" noChangeAspect="1" noEditPoints="1" noChangeArrowheads="1" noChangeShapeType="1"/>
              </p14:cNvContentPartPr>
              <p14:nvPr/>
            </p14:nvContentPartPr>
            <p14:xfrm>
              <a:off x="2949575" y="1965325"/>
              <a:ext cx="1050925" cy="161925"/>
            </p14:xfrm>
          </p:contentPart>
        </mc:Choice>
        <mc:Fallback xmlns="">
          <p:pic>
            <p:nvPicPr>
              <p:cNvPr id="98306" name="Ink 2"/>
              <p:cNvPicPr>
                <a:picLocks noRot="1" noChangeAspect="1" noEditPoints="1" noChangeArrowheads="1" noChangeShapeType="1"/>
              </p:cNvPicPr>
              <p:nvPr/>
            </p:nvPicPr>
            <p:blipFill>
              <a:blip r:embed="rId4" cstate="print"/>
              <a:stretch>
                <a:fillRect/>
              </a:stretch>
            </p:blipFill>
            <p:spPr>
              <a:xfrm>
                <a:off x="2933734" y="1901994"/>
                <a:ext cx="1082608" cy="28894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8307" name="Ink 3"/>
              <p14:cNvContentPartPr>
                <a14:cpLocks xmlns:a14="http://schemas.microsoft.com/office/drawing/2010/main" noRot="1" noChangeAspect="1" noEditPoints="1" noChangeArrowheads="1" noChangeShapeType="1"/>
              </p14:cNvContentPartPr>
              <p14:nvPr/>
            </p14:nvContentPartPr>
            <p14:xfrm>
              <a:off x="650875" y="2274888"/>
              <a:ext cx="641350" cy="171450"/>
            </p14:xfrm>
          </p:contentPart>
        </mc:Choice>
        <mc:Fallback xmlns="">
          <p:pic>
            <p:nvPicPr>
              <p:cNvPr id="98307" name="Ink 3"/>
              <p:cNvPicPr>
                <a:picLocks noRot="1" noChangeAspect="1" noEditPoints="1" noChangeArrowheads="1" noChangeShapeType="1"/>
              </p:cNvPicPr>
              <p:nvPr/>
            </p:nvPicPr>
            <p:blipFill>
              <a:blip r:embed="rId6" cstate="print"/>
              <a:stretch>
                <a:fillRect/>
              </a:stretch>
            </p:blipFill>
            <p:spPr>
              <a:xfrm>
                <a:off x="634670" y="2211495"/>
                <a:ext cx="673399" cy="29859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8545" name="Ink 1"/>
              <p14:cNvContentPartPr>
                <a14:cpLocks xmlns:a14="http://schemas.microsoft.com/office/drawing/2010/main" noRot="1" noChangeAspect="1" noEditPoints="1" noChangeArrowheads="1" noChangeShapeType="1"/>
              </p14:cNvContentPartPr>
              <p14:nvPr/>
            </p14:nvContentPartPr>
            <p14:xfrm>
              <a:off x="2989263" y="1930400"/>
              <a:ext cx="866775" cy="233363"/>
            </p14:xfrm>
          </p:contentPart>
        </mc:Choice>
        <mc:Fallback xmlns="">
          <p:pic>
            <p:nvPicPr>
              <p:cNvPr id="108545" name="Ink 1"/>
              <p:cNvPicPr>
                <a:picLocks noRot="1" noChangeAspect="1" noEditPoints="1" noChangeArrowheads="1" noChangeShapeType="1"/>
              </p:cNvPicPr>
              <p:nvPr/>
            </p:nvPicPr>
            <p:blipFill>
              <a:blip r:embed="rId9" cstate="print"/>
              <a:stretch>
                <a:fillRect/>
              </a:stretch>
            </p:blipFill>
            <p:spPr>
              <a:xfrm>
                <a:off x="2973399" y="1866624"/>
                <a:ext cx="898504" cy="36127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8546" name="Ink 2"/>
              <p14:cNvContentPartPr>
                <a14:cpLocks xmlns:a14="http://schemas.microsoft.com/office/drawing/2010/main" noRot="1" noChangeAspect="1" noEditPoints="1" noChangeArrowheads="1" noChangeShapeType="1"/>
              </p14:cNvContentPartPr>
              <p14:nvPr/>
            </p14:nvContentPartPr>
            <p14:xfrm>
              <a:off x="652463" y="2282825"/>
              <a:ext cx="555625" cy="188913"/>
            </p14:xfrm>
          </p:contentPart>
        </mc:Choice>
        <mc:Fallback xmlns="">
          <p:pic>
            <p:nvPicPr>
              <p:cNvPr id="108546" name="Ink 2"/>
              <p:cNvPicPr>
                <a:picLocks noRot="1" noChangeAspect="1" noEditPoints="1" noChangeArrowheads="1" noChangeShapeType="1"/>
              </p:cNvPicPr>
              <p:nvPr/>
            </p:nvPicPr>
            <p:blipFill>
              <a:blip r:embed="rId11" cstate="print"/>
              <a:stretch>
                <a:fillRect/>
              </a:stretch>
            </p:blipFill>
            <p:spPr>
              <a:xfrm>
                <a:off x="636536" y="2219008"/>
                <a:ext cx="587478" cy="31654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8547" name="Ink 3"/>
              <p14:cNvContentPartPr>
                <a14:cpLocks xmlns:a14="http://schemas.microsoft.com/office/drawing/2010/main" noRot="1" noChangeAspect="1" noEditPoints="1" noChangeArrowheads="1" noChangeShapeType="1"/>
              </p14:cNvContentPartPr>
              <p14:nvPr/>
            </p14:nvContentPartPr>
            <p14:xfrm>
              <a:off x="1087438" y="2309813"/>
              <a:ext cx="179387" cy="134937"/>
            </p14:xfrm>
          </p:contentPart>
        </mc:Choice>
        <mc:Fallback xmlns="">
          <p:pic>
            <p:nvPicPr>
              <p:cNvPr id="108547" name="Ink 3"/>
              <p:cNvPicPr>
                <a:picLocks noRot="1" noChangeAspect="1" noEditPoints="1" noChangeArrowheads="1" noChangeShapeType="1"/>
              </p:cNvPicPr>
              <p:nvPr/>
            </p:nvPicPr>
            <p:blipFill>
              <a:blip r:embed="rId13" cstate="print"/>
              <a:stretch>
                <a:fillRect/>
              </a:stretch>
            </p:blipFill>
            <p:spPr>
              <a:xfrm>
                <a:off x="1071228" y="2246651"/>
                <a:ext cx="211446" cy="261620"/>
              </a:xfrm>
              <a:prstGeom prst="rect">
                <a:avLst/>
              </a:prstGeom>
            </p:spPr>
          </p:pic>
        </mc:Fallback>
      </mc:AlternateContent>
    </p:spTree>
    <p:extLst>
      <p:ext uri="{BB962C8B-B14F-4D97-AF65-F5344CB8AC3E}">
        <p14:creationId xmlns:p14="http://schemas.microsoft.com/office/powerpoint/2010/main" val="1459640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Venus Fast Facts</a:t>
            </a:r>
          </a:p>
        </p:txBody>
      </p:sp>
      <p:sp>
        <p:nvSpPr>
          <p:cNvPr id="37891" name="Rectangle 3"/>
          <p:cNvSpPr>
            <a:spLocks noGrp="1" noChangeArrowheads="1"/>
          </p:cNvSpPr>
          <p:nvPr>
            <p:ph type="body" idx="1"/>
          </p:nvPr>
        </p:nvSpPr>
        <p:spPr>
          <a:xfrm>
            <a:off x="457200" y="1371600"/>
            <a:ext cx="8229600" cy="3733800"/>
          </a:xfrm>
        </p:spPr>
        <p:txBody>
          <a:bodyPr/>
          <a:lstStyle/>
          <a:p>
            <a:r>
              <a:rPr lang="en-US" dirty="0"/>
              <a:t>Rotation = 243 Earth Days</a:t>
            </a:r>
          </a:p>
          <a:p>
            <a:r>
              <a:rPr lang="en-US" dirty="0"/>
              <a:t>Revolution = </a:t>
            </a:r>
            <a:r>
              <a:rPr lang="en-US" b="1" dirty="0">
                <a:solidFill>
                  <a:srgbClr val="FFCC66"/>
                </a:solidFill>
              </a:rPr>
              <a:t>224.7 Earth days</a:t>
            </a:r>
          </a:p>
          <a:p>
            <a:pPr lvl="1"/>
            <a:r>
              <a:rPr lang="en-US" dirty="0"/>
              <a:t>What does this mean for Venusians? Well, a day on Venus is longer than its year!</a:t>
            </a:r>
          </a:p>
          <a:p>
            <a:r>
              <a:rPr lang="en-US" dirty="0"/>
              <a:t>Surface is covered with 1600 volcanoes, mountains, canyons &amp; valleys. 65% of its surface is covered with smooth plains.</a:t>
            </a:r>
          </a:p>
          <a:p>
            <a:endParaRPr lang="en-US" dirty="0"/>
          </a:p>
          <a:p>
            <a:endParaRPr lang="en-US" dirty="0"/>
          </a:p>
        </p:txBody>
      </p:sp>
      <p:pic>
        <p:nvPicPr>
          <p:cNvPr id="37892" name="Picture 4" descr="Venu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5029200"/>
            <a:ext cx="4572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9330" name="Ink 2"/>
              <p14:cNvContentPartPr>
                <a14:cpLocks xmlns:a14="http://schemas.microsoft.com/office/drawing/2010/main" noRot="1" noChangeAspect="1" noEditPoints="1" noChangeArrowheads="1" noChangeShapeType="1"/>
              </p14:cNvContentPartPr>
              <p14:nvPr/>
            </p14:nvContentPartPr>
            <p14:xfrm>
              <a:off x="2606675" y="1463675"/>
              <a:ext cx="2525713" cy="446088"/>
            </p14:xfrm>
          </p:contentPart>
        </mc:Choice>
        <mc:Fallback xmlns="">
          <p:pic>
            <p:nvPicPr>
              <p:cNvPr id="99330" name="Ink 2"/>
              <p:cNvPicPr>
                <a:picLocks noRot="1" noChangeAspect="1" noEditPoints="1" noChangeArrowheads="1" noChangeShapeType="1"/>
              </p:cNvPicPr>
              <p:nvPr/>
            </p:nvPicPr>
            <p:blipFill>
              <a:blip r:embed="rId5" cstate="print"/>
              <a:stretch>
                <a:fillRect/>
              </a:stretch>
            </p:blipFill>
            <p:spPr>
              <a:xfrm>
                <a:off x="2590835" y="1399948"/>
                <a:ext cx="2557392" cy="57354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9331" name="Ink 3"/>
              <p14:cNvContentPartPr>
                <a14:cpLocks xmlns:a14="http://schemas.microsoft.com/office/drawing/2010/main" noRot="1" noChangeAspect="1" noEditPoints="1" noChangeArrowheads="1" noChangeShapeType="1"/>
              </p14:cNvContentPartPr>
              <p14:nvPr/>
            </p14:nvContentPartPr>
            <p14:xfrm>
              <a:off x="4822825" y="1543050"/>
              <a:ext cx="344488" cy="239713"/>
            </p14:xfrm>
          </p:contentPart>
        </mc:Choice>
        <mc:Fallback xmlns="">
          <p:pic>
            <p:nvPicPr>
              <p:cNvPr id="99331" name="Ink 3"/>
              <p:cNvPicPr>
                <a:picLocks noRot="1" noChangeAspect="1" noEditPoints="1" noChangeArrowheads="1" noChangeShapeType="1"/>
              </p:cNvPicPr>
              <p:nvPr/>
            </p:nvPicPr>
            <p:blipFill>
              <a:blip r:embed="rId7" cstate="print"/>
              <a:stretch>
                <a:fillRect/>
              </a:stretch>
            </p:blipFill>
            <p:spPr>
              <a:xfrm>
                <a:off x="4806986" y="1479702"/>
                <a:ext cx="376165" cy="36640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7521" name="Ink 1"/>
              <p14:cNvContentPartPr>
                <a14:cpLocks xmlns:a14="http://schemas.microsoft.com/office/drawing/2010/main" noRot="1" noChangeAspect="1" noEditPoints="1" noChangeArrowheads="1" noChangeShapeType="1"/>
              </p14:cNvContentPartPr>
              <p14:nvPr/>
            </p14:nvContentPartPr>
            <p14:xfrm>
              <a:off x="2668588" y="1539875"/>
              <a:ext cx="2501900" cy="293688"/>
            </p14:xfrm>
          </p:contentPart>
        </mc:Choice>
        <mc:Fallback xmlns="">
          <p:pic>
            <p:nvPicPr>
              <p:cNvPr id="107521" name="Ink 1"/>
              <p:cNvPicPr>
                <a:picLocks noRot="1" noChangeAspect="1" noEditPoints="1" noChangeArrowheads="1" noChangeShapeType="1"/>
              </p:cNvPicPr>
              <p:nvPr/>
            </p:nvPicPr>
            <p:blipFill>
              <a:blip r:embed="rId10" cstate="print"/>
              <a:stretch>
                <a:fillRect/>
              </a:stretch>
            </p:blipFill>
            <p:spPr>
              <a:xfrm>
                <a:off x="2652728" y="1477146"/>
                <a:ext cx="2533620" cy="41950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7522" name="Ink 2"/>
              <p14:cNvContentPartPr>
                <a14:cpLocks xmlns:a14="http://schemas.microsoft.com/office/drawing/2010/main" noRot="1" noChangeAspect="1" noEditPoints="1" noChangeArrowheads="1" noChangeShapeType="1"/>
              </p14:cNvContentPartPr>
              <p14:nvPr/>
            </p14:nvContentPartPr>
            <p14:xfrm>
              <a:off x="698500" y="1573213"/>
              <a:ext cx="4763" cy="15875"/>
            </p14:xfrm>
          </p:contentPart>
        </mc:Choice>
        <mc:Fallback xmlns="">
          <p:pic>
            <p:nvPicPr>
              <p:cNvPr id="107522" name="Ink 2"/>
              <p:cNvPicPr>
                <a:picLocks noRot="1" noChangeAspect="1" noEditPoints="1" noChangeArrowheads="1" noChangeShapeType="1"/>
              </p:cNvPicPr>
              <p:nvPr/>
            </p:nvPicPr>
            <p:blipFill>
              <a:blip r:embed="rId12" cstate="print"/>
              <a:stretch>
                <a:fillRect/>
              </a:stretch>
            </p:blipFill>
            <p:spPr>
              <a:xfrm>
                <a:off x="683531" y="1511124"/>
                <a:ext cx="34702" cy="14005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7523" name="Ink 3"/>
              <p14:cNvContentPartPr>
                <a14:cpLocks xmlns:a14="http://schemas.microsoft.com/office/drawing/2010/main" noRot="1" noChangeAspect="1" noEditPoints="1" noChangeArrowheads="1" noChangeShapeType="1"/>
              </p14:cNvContentPartPr>
              <p14:nvPr/>
            </p14:nvContentPartPr>
            <p14:xfrm>
              <a:off x="860425" y="2347913"/>
              <a:ext cx="4763" cy="4762"/>
            </p14:xfrm>
          </p:contentPart>
        </mc:Choice>
        <mc:Fallback xmlns="">
          <p:pic>
            <p:nvPicPr>
              <p:cNvPr id="107523" name="Ink 3"/>
              <p:cNvPicPr>
                <a:picLocks noRot="1" noChangeAspect="1" noEditPoints="1" noChangeArrowheads="1" noChangeShapeType="1"/>
              </p:cNvPicPr>
              <p:nvPr/>
            </p:nvPicPr>
            <p:blipFill>
              <a:blip r:embed="rId14" cstate="print"/>
              <a:stretch>
                <a:fillRect/>
              </a:stretch>
            </p:blipFill>
            <p:spPr>
              <a:xfrm>
                <a:off x="846454" y="2283077"/>
                <a:ext cx="32706" cy="134069"/>
              </a:xfrm>
              <a:prstGeom prst="rect">
                <a:avLst/>
              </a:prstGeom>
            </p:spPr>
          </p:pic>
        </mc:Fallback>
      </mc:AlternateContent>
    </p:spTree>
    <p:extLst>
      <p:ext uri="{BB962C8B-B14F-4D97-AF65-F5344CB8AC3E}">
        <p14:creationId xmlns:p14="http://schemas.microsoft.com/office/powerpoint/2010/main" val="390080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bldLvl="2"/>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Venus Facts Continued…</a:t>
            </a:r>
          </a:p>
        </p:txBody>
      </p:sp>
      <p:sp>
        <p:nvSpPr>
          <p:cNvPr id="38915" name="Rectangle 3"/>
          <p:cNvSpPr>
            <a:spLocks noGrp="1" noChangeArrowheads="1"/>
          </p:cNvSpPr>
          <p:nvPr>
            <p:ph type="body" idx="1"/>
          </p:nvPr>
        </p:nvSpPr>
        <p:spPr>
          <a:xfrm>
            <a:off x="457200" y="1600200"/>
            <a:ext cx="3886200" cy="4530725"/>
          </a:xfrm>
        </p:spPr>
        <p:txBody>
          <a:bodyPr/>
          <a:lstStyle/>
          <a:p>
            <a:pPr>
              <a:lnSpc>
                <a:spcPct val="90000"/>
              </a:lnSpc>
            </a:pPr>
            <a:r>
              <a:rPr lang="en-US" sz="2400" dirty="0"/>
              <a:t>It is difficult to study, because of its atmosphere.</a:t>
            </a:r>
          </a:p>
          <a:p>
            <a:pPr lvl="1">
              <a:lnSpc>
                <a:spcPct val="90000"/>
              </a:lnSpc>
            </a:pPr>
            <a:r>
              <a:rPr lang="en-US" sz="2000" dirty="0"/>
              <a:t>Venus is covered in thick, dense clouds of sulfuric acid (this is the same acid that you can find in battery acid).</a:t>
            </a:r>
          </a:p>
          <a:p>
            <a:pPr lvl="1">
              <a:lnSpc>
                <a:spcPct val="90000"/>
              </a:lnSpc>
            </a:pPr>
            <a:r>
              <a:rPr lang="en-US" sz="2000" dirty="0"/>
              <a:t>It’s atmosphere is heavy, </a:t>
            </a:r>
            <a:r>
              <a:rPr lang="en-US" sz="2000" u="sng" dirty="0">
                <a:effectLst/>
              </a:rPr>
              <a:t>90 times</a:t>
            </a:r>
            <a:r>
              <a:rPr lang="en-US" sz="2000" dirty="0">
                <a:effectLst/>
              </a:rPr>
              <a:t> heavier than Earth’s.</a:t>
            </a:r>
          </a:p>
          <a:p>
            <a:pPr>
              <a:lnSpc>
                <a:spcPct val="90000"/>
              </a:lnSpc>
            </a:pPr>
            <a:r>
              <a:rPr lang="en-US" sz="2400" dirty="0">
                <a:effectLst/>
              </a:rPr>
              <a:t>Average Temperature : 855</a:t>
            </a:r>
            <a:r>
              <a:rPr lang="en-US" sz="2400" dirty="0">
                <a:effectLst/>
                <a:sym typeface="Symbol" pitchFamily="18" charset="2"/>
              </a:rPr>
              <a:t>F</a:t>
            </a:r>
          </a:p>
          <a:p>
            <a:pPr>
              <a:lnSpc>
                <a:spcPct val="90000"/>
              </a:lnSpc>
            </a:pPr>
            <a:r>
              <a:rPr lang="en-US" sz="2400" dirty="0">
                <a:effectLst/>
                <a:sym typeface="Symbol" pitchFamily="18" charset="2"/>
              </a:rPr>
              <a:t>Interior similar to Earth</a:t>
            </a:r>
          </a:p>
          <a:p>
            <a:pPr>
              <a:lnSpc>
                <a:spcPct val="90000"/>
              </a:lnSpc>
            </a:pPr>
            <a:endParaRPr lang="en-US" sz="2400" dirty="0">
              <a:effectLst/>
            </a:endParaRPr>
          </a:p>
          <a:p>
            <a:pPr>
              <a:lnSpc>
                <a:spcPct val="90000"/>
              </a:lnSpc>
            </a:pPr>
            <a:endParaRPr lang="en-US" sz="2400" dirty="0">
              <a:effectLst/>
            </a:endParaRPr>
          </a:p>
        </p:txBody>
      </p:sp>
      <p:pic>
        <p:nvPicPr>
          <p:cNvPr id="38916" name="Picture 4">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981200"/>
            <a:ext cx="29114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00354" name="Ink 2"/>
              <p14:cNvContentPartPr>
                <a14:cpLocks xmlns:a14="http://schemas.microsoft.com/office/drawing/2010/main" noRot="1" noChangeAspect="1" noEditPoints="1" noChangeArrowheads="1" noChangeShapeType="1"/>
              </p14:cNvContentPartPr>
              <p14:nvPr/>
            </p14:nvContentPartPr>
            <p14:xfrm>
              <a:off x="1246188" y="3521075"/>
              <a:ext cx="3040062" cy="479425"/>
            </p14:xfrm>
          </p:contentPart>
        </mc:Choice>
        <mc:Fallback xmlns="">
          <p:pic>
            <p:nvPicPr>
              <p:cNvPr id="100354" name="Ink 2"/>
              <p:cNvPicPr>
                <a:picLocks noRot="1" noChangeAspect="1" noEditPoints="1" noChangeArrowheads="1" noChangeShapeType="1"/>
              </p:cNvPicPr>
              <p:nvPr/>
            </p:nvPicPr>
            <p:blipFill>
              <a:blip r:embed="rId5" cstate="print"/>
              <a:stretch>
                <a:fillRect/>
              </a:stretch>
            </p:blipFill>
            <p:spPr>
              <a:xfrm>
                <a:off x="1229987" y="3457728"/>
                <a:ext cx="3072104" cy="606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0355" name="Ink 3"/>
              <p14:cNvContentPartPr>
                <a14:cpLocks xmlns:a14="http://schemas.microsoft.com/office/drawing/2010/main" noRot="1" noChangeAspect="1" noEditPoints="1" noChangeArrowheads="1" noChangeShapeType="1"/>
              </p14:cNvContentPartPr>
              <p14:nvPr/>
            </p14:nvContentPartPr>
            <p14:xfrm>
              <a:off x="742950" y="4525963"/>
              <a:ext cx="1189038" cy="206375"/>
            </p14:xfrm>
          </p:contentPart>
        </mc:Choice>
        <mc:Fallback xmlns="">
          <p:pic>
            <p:nvPicPr>
              <p:cNvPr id="100355" name="Ink 3"/>
              <p:cNvPicPr>
                <a:picLocks noRot="1" noChangeAspect="1" noEditPoints="1" noChangeArrowheads="1" noChangeShapeType="1"/>
              </p:cNvPicPr>
              <p:nvPr/>
            </p:nvPicPr>
            <p:blipFill>
              <a:blip r:embed="rId7" cstate="print"/>
              <a:stretch>
                <a:fillRect/>
              </a:stretch>
            </p:blipFill>
            <p:spPr>
              <a:xfrm>
                <a:off x="727111" y="4462574"/>
                <a:ext cx="1220717" cy="33315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6497" name="Ink 1"/>
              <p14:cNvContentPartPr>
                <a14:cpLocks xmlns:a14="http://schemas.microsoft.com/office/drawing/2010/main" noRot="1" noChangeAspect="1" noEditPoints="1" noChangeArrowheads="1" noChangeShapeType="1"/>
              </p14:cNvContentPartPr>
              <p14:nvPr/>
            </p14:nvContentPartPr>
            <p14:xfrm>
              <a:off x="1246188" y="3597275"/>
              <a:ext cx="2887662" cy="461963"/>
            </p14:xfrm>
          </p:contentPart>
        </mc:Choice>
        <mc:Fallback xmlns="">
          <p:pic>
            <p:nvPicPr>
              <p:cNvPr id="106497" name="Ink 1"/>
              <p:cNvPicPr>
                <a:picLocks noRot="1" noChangeAspect="1" noEditPoints="1" noChangeArrowheads="1" noChangeShapeType="1"/>
              </p:cNvPicPr>
              <p:nvPr/>
            </p:nvPicPr>
            <p:blipFill>
              <a:blip r:embed="rId10" cstate="print"/>
              <a:stretch>
                <a:fillRect/>
              </a:stretch>
            </p:blipFill>
            <p:spPr>
              <a:xfrm>
                <a:off x="1230336" y="3534051"/>
                <a:ext cx="2919367" cy="58841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6498" name="Ink 2"/>
              <p14:cNvContentPartPr>
                <a14:cpLocks xmlns:a14="http://schemas.microsoft.com/office/drawing/2010/main" noRot="1" noChangeAspect="1" noEditPoints="1" noChangeArrowheads="1" noChangeShapeType="1"/>
              </p14:cNvContentPartPr>
              <p14:nvPr/>
            </p14:nvContentPartPr>
            <p14:xfrm>
              <a:off x="779463" y="4518025"/>
              <a:ext cx="890587" cy="201613"/>
            </p14:xfrm>
          </p:contentPart>
        </mc:Choice>
        <mc:Fallback xmlns="">
          <p:pic>
            <p:nvPicPr>
              <p:cNvPr id="106498" name="Ink 2"/>
              <p:cNvPicPr>
                <a:picLocks noRot="1" noChangeAspect="1" noEditPoints="1" noChangeArrowheads="1" noChangeShapeType="1"/>
              </p:cNvPicPr>
              <p:nvPr/>
            </p:nvPicPr>
            <p:blipFill>
              <a:blip r:embed="rId12" cstate="print"/>
              <a:stretch>
                <a:fillRect/>
              </a:stretch>
            </p:blipFill>
            <p:spPr>
              <a:xfrm>
                <a:off x="763637" y="4454640"/>
                <a:ext cx="922240" cy="328024"/>
              </a:xfrm>
              <a:prstGeom prst="rect">
                <a:avLst/>
              </a:prstGeom>
            </p:spPr>
          </p:pic>
        </mc:Fallback>
      </mc:AlternateContent>
    </p:spTree>
    <p:extLst>
      <p:ext uri="{BB962C8B-B14F-4D97-AF65-F5344CB8AC3E}">
        <p14:creationId xmlns:p14="http://schemas.microsoft.com/office/powerpoint/2010/main" val="955162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anim calcmode="lin" valueType="num">
                                      <p:cBhvr>
                                        <p:cTn id="8"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8915">
                                            <p:txEl>
                                              <p:pRg st="1" end="1"/>
                                            </p:txEl>
                                          </p:spTgt>
                                        </p:tgtEl>
                                        <p:attrNameLst>
                                          <p:attrName>style.visibility</p:attrName>
                                        </p:attrNameLst>
                                      </p:cBhvr>
                                      <p:to>
                                        <p:strVal val="visible"/>
                                      </p:to>
                                    </p:set>
                                    <p:animEffect transition="in" filter="fade">
                                      <p:cBhvr>
                                        <p:cTn id="14" dur="1000"/>
                                        <p:tgtEl>
                                          <p:spTgt spid="38915">
                                            <p:txEl>
                                              <p:pRg st="1" end="1"/>
                                            </p:txEl>
                                          </p:spTgt>
                                        </p:tgtEl>
                                      </p:cBhvr>
                                    </p:animEffect>
                                    <p:anim calcmode="lin" valueType="num">
                                      <p:cBhvr>
                                        <p:cTn id="15" dur="1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89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8915">
                                            <p:txEl>
                                              <p:pRg st="2" end="2"/>
                                            </p:txEl>
                                          </p:spTgt>
                                        </p:tgtEl>
                                        <p:attrNameLst>
                                          <p:attrName>style.visibility</p:attrName>
                                        </p:attrNameLst>
                                      </p:cBhvr>
                                      <p:to>
                                        <p:strVal val="visible"/>
                                      </p:to>
                                    </p:set>
                                    <p:animEffect transition="in" filter="fade">
                                      <p:cBhvr>
                                        <p:cTn id="21" dur="1000"/>
                                        <p:tgtEl>
                                          <p:spTgt spid="38915">
                                            <p:txEl>
                                              <p:pRg st="2" end="2"/>
                                            </p:txEl>
                                          </p:spTgt>
                                        </p:tgtEl>
                                      </p:cBhvr>
                                    </p:animEffect>
                                    <p:anim calcmode="lin" valueType="num">
                                      <p:cBhvr>
                                        <p:cTn id="22" dur="10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89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8915">
                                            <p:txEl>
                                              <p:pRg st="3" end="3"/>
                                            </p:txEl>
                                          </p:spTgt>
                                        </p:tgtEl>
                                        <p:attrNameLst>
                                          <p:attrName>style.visibility</p:attrName>
                                        </p:attrNameLst>
                                      </p:cBhvr>
                                      <p:to>
                                        <p:strVal val="visible"/>
                                      </p:to>
                                    </p:set>
                                    <p:animEffect transition="in" filter="fade">
                                      <p:cBhvr>
                                        <p:cTn id="28" dur="1000"/>
                                        <p:tgtEl>
                                          <p:spTgt spid="38915">
                                            <p:txEl>
                                              <p:pRg st="3" end="3"/>
                                            </p:txEl>
                                          </p:spTgt>
                                        </p:tgtEl>
                                      </p:cBhvr>
                                    </p:animEffect>
                                    <p:anim calcmode="lin" valueType="num">
                                      <p:cBhvr>
                                        <p:cTn id="29" dur="1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89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8915">
                                            <p:txEl>
                                              <p:pRg st="4" end="4"/>
                                            </p:txEl>
                                          </p:spTgt>
                                        </p:tgtEl>
                                        <p:attrNameLst>
                                          <p:attrName>style.visibility</p:attrName>
                                        </p:attrNameLst>
                                      </p:cBhvr>
                                      <p:to>
                                        <p:strVal val="visible"/>
                                      </p:to>
                                    </p:set>
                                    <p:animEffect transition="in" filter="fade">
                                      <p:cBhvr>
                                        <p:cTn id="35" dur="1000"/>
                                        <p:tgtEl>
                                          <p:spTgt spid="38915">
                                            <p:txEl>
                                              <p:pRg st="4" end="4"/>
                                            </p:txEl>
                                          </p:spTgt>
                                        </p:tgtEl>
                                      </p:cBhvr>
                                    </p:animEffect>
                                    <p:anim calcmode="lin" valueType="num">
                                      <p:cBhvr>
                                        <p:cTn id="36" dur="10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89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2"/>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Why is it named Venus?</a:t>
            </a:r>
          </a:p>
        </p:txBody>
      </p:sp>
      <p:sp>
        <p:nvSpPr>
          <p:cNvPr id="39939" name="Rectangle 3"/>
          <p:cNvSpPr>
            <a:spLocks noGrp="1" noChangeArrowheads="1"/>
          </p:cNvSpPr>
          <p:nvPr>
            <p:ph type="body" idx="1"/>
          </p:nvPr>
        </p:nvSpPr>
        <p:spPr>
          <a:xfrm>
            <a:off x="457200" y="1600200"/>
            <a:ext cx="4800600" cy="4530725"/>
          </a:xfrm>
        </p:spPr>
        <p:txBody>
          <a:bodyPr/>
          <a:lstStyle/>
          <a:p>
            <a:pPr>
              <a:lnSpc>
                <a:spcPct val="80000"/>
              </a:lnSpc>
            </a:pPr>
            <a:r>
              <a:rPr lang="en-US" sz="2400" dirty="0"/>
              <a:t>Venus (Greek: Aphrodite) is the goddess of love and beauty. The planet is so named probably because it is the brightest of the planets known to the ancients. </a:t>
            </a:r>
          </a:p>
          <a:p>
            <a:pPr>
              <a:lnSpc>
                <a:spcPct val="80000"/>
              </a:lnSpc>
            </a:pPr>
            <a:r>
              <a:rPr lang="en-US" sz="2400" dirty="0"/>
              <a:t>(With a few exceptions, the surface features on Venus are named for female figures.)</a:t>
            </a:r>
          </a:p>
          <a:p>
            <a:pPr>
              <a:lnSpc>
                <a:spcPct val="80000"/>
              </a:lnSpc>
            </a:pPr>
            <a:r>
              <a:rPr lang="en-US" sz="2400" dirty="0"/>
              <a:t> For example: One of the highland plains in named Aphrodite Terra, and a mountain is named </a:t>
            </a:r>
            <a:r>
              <a:rPr lang="en-US" sz="2400" dirty="0" err="1"/>
              <a:t>Frejya</a:t>
            </a:r>
            <a:r>
              <a:rPr lang="en-US" sz="2400" dirty="0"/>
              <a:t> Montes. </a:t>
            </a:r>
          </a:p>
        </p:txBody>
      </p:sp>
      <p:pic>
        <p:nvPicPr>
          <p:cNvPr id="39941" name="Picture 5" descr="Thick clouds of sulfuric acid cover Venus. Because visible light cannot penetrate the clouds, astronomers cannot see the planet's surface with even the most powerful optical telescop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295400"/>
            <a:ext cx="2819400" cy="2662238"/>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191000"/>
            <a:ext cx="3000375" cy="2286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101378" name="Ink 2"/>
              <p14:cNvContentPartPr>
                <a14:cpLocks xmlns:a14="http://schemas.microsoft.com/office/drawing/2010/main" noRot="1" noChangeAspect="1" noEditPoints="1" noChangeArrowheads="1" noChangeShapeType="1"/>
              </p14:cNvContentPartPr>
              <p14:nvPr/>
            </p14:nvContentPartPr>
            <p14:xfrm>
              <a:off x="1760538" y="1668463"/>
              <a:ext cx="2195512" cy="241300"/>
            </p14:xfrm>
          </p:contentPart>
        </mc:Choice>
        <mc:Fallback xmlns="">
          <p:pic>
            <p:nvPicPr>
              <p:cNvPr id="101378" name="Ink 2"/>
              <p:cNvPicPr>
                <a:picLocks noRot="1" noChangeAspect="1" noEditPoints="1" noChangeArrowheads="1" noChangeShapeType="1"/>
              </p:cNvPicPr>
              <p:nvPr/>
            </p:nvPicPr>
            <p:blipFill>
              <a:blip r:embed="rId5" cstate="print"/>
              <a:stretch>
                <a:fillRect/>
              </a:stretch>
            </p:blipFill>
            <p:spPr>
              <a:xfrm>
                <a:off x="1744339" y="1605077"/>
                <a:ext cx="2227550" cy="36843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5473" name="Ink 1"/>
              <p14:cNvContentPartPr>
                <a14:cpLocks xmlns:a14="http://schemas.microsoft.com/office/drawing/2010/main" noRot="1" noChangeAspect="1" noEditPoints="1" noChangeArrowheads="1" noChangeShapeType="1"/>
              </p14:cNvContentPartPr>
              <p14:nvPr/>
            </p14:nvContentPartPr>
            <p14:xfrm>
              <a:off x="1768475" y="1706563"/>
              <a:ext cx="2139950" cy="211137"/>
            </p14:xfrm>
          </p:contentPart>
        </mc:Choice>
        <mc:Fallback xmlns="">
          <p:pic>
            <p:nvPicPr>
              <p:cNvPr id="105473" name="Ink 1"/>
              <p:cNvPicPr>
                <a:picLocks noRot="1" noChangeAspect="1" noEditPoints="1" noChangeArrowheads="1" noChangeShapeType="1"/>
              </p:cNvPicPr>
              <p:nvPr/>
            </p:nvPicPr>
            <p:blipFill>
              <a:blip r:embed="rId7" cstate="print"/>
              <a:stretch>
                <a:fillRect/>
              </a:stretch>
            </p:blipFill>
            <p:spPr>
              <a:xfrm>
                <a:off x="1752634" y="1642604"/>
                <a:ext cx="2171992" cy="339055"/>
              </a:xfrm>
              <a:prstGeom prst="rect">
                <a:avLst/>
              </a:prstGeom>
            </p:spPr>
          </p:pic>
        </mc:Fallback>
      </mc:AlternateContent>
    </p:spTree>
    <p:extLst>
      <p:ext uri="{BB962C8B-B14F-4D97-AF65-F5344CB8AC3E}">
        <p14:creationId xmlns:p14="http://schemas.microsoft.com/office/powerpoint/2010/main" val="2541839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Scale>
                                      <p:cBhvr>
                                        <p:cTn id="7" dur="1000" decel="50000" fill="hold">
                                          <p:stCondLst>
                                            <p:cond delay="0"/>
                                          </p:stCondLst>
                                        </p:cTn>
                                        <p:tgtEl>
                                          <p:spTgt spid="3993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9939">
                                            <p:txEl>
                                              <p:pRg st="0" end="0"/>
                                            </p:txEl>
                                          </p:spTgt>
                                        </p:tgtEl>
                                        <p:attrNameLst>
                                          <p:attrName>ppt_x</p:attrName>
                                          <p:attrName>ppt_y</p:attrName>
                                        </p:attrNameLst>
                                      </p:cBhvr>
                                    </p:animMotion>
                                    <p:animEffect transition="in" filter="fade">
                                      <p:cBhvr>
                                        <p:cTn id="9" dur="1000"/>
                                        <p:tgtEl>
                                          <p:spTgt spid="399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9939">
                                            <p:txEl>
                                              <p:pRg st="1" end="1"/>
                                            </p:txEl>
                                          </p:spTgt>
                                        </p:tgtEl>
                                        <p:attrNameLst>
                                          <p:attrName>style.visibility</p:attrName>
                                        </p:attrNameLst>
                                      </p:cBhvr>
                                      <p:to>
                                        <p:strVal val="visible"/>
                                      </p:to>
                                    </p:set>
                                    <p:animScale>
                                      <p:cBhvr>
                                        <p:cTn id="14" dur="1000" decel="50000" fill="hold">
                                          <p:stCondLst>
                                            <p:cond delay="0"/>
                                          </p:stCondLst>
                                        </p:cTn>
                                        <p:tgtEl>
                                          <p:spTgt spid="39939">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9939">
                                            <p:txEl>
                                              <p:pRg st="1" end="1"/>
                                            </p:txEl>
                                          </p:spTgt>
                                        </p:tgtEl>
                                        <p:attrNameLst>
                                          <p:attrName>ppt_x</p:attrName>
                                          <p:attrName>ppt_y</p:attrName>
                                        </p:attrNameLst>
                                      </p:cBhvr>
                                    </p:animMotion>
                                    <p:animEffect transition="in" filter="fade">
                                      <p:cBhvr>
                                        <p:cTn id="16" dur="1000"/>
                                        <p:tgtEl>
                                          <p:spTgt spid="3993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9939">
                                            <p:txEl>
                                              <p:pRg st="2" end="2"/>
                                            </p:txEl>
                                          </p:spTgt>
                                        </p:tgtEl>
                                        <p:attrNameLst>
                                          <p:attrName>style.visibility</p:attrName>
                                        </p:attrNameLst>
                                      </p:cBhvr>
                                      <p:to>
                                        <p:strVal val="visible"/>
                                      </p:to>
                                    </p:set>
                                    <p:animScale>
                                      <p:cBhvr>
                                        <p:cTn id="21" dur="1000" decel="50000" fill="hold">
                                          <p:stCondLst>
                                            <p:cond delay="0"/>
                                          </p:stCondLst>
                                        </p:cTn>
                                        <p:tgtEl>
                                          <p:spTgt spid="3993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9939">
                                            <p:txEl>
                                              <p:pRg st="2" end="2"/>
                                            </p:txEl>
                                          </p:spTgt>
                                        </p:tgtEl>
                                        <p:attrNameLst>
                                          <p:attrName>ppt_x</p:attrName>
                                          <p:attrName>ppt_y</p:attrName>
                                        </p:attrNameLst>
                                      </p:cBhvr>
                                    </p:animMotion>
                                    <p:animEffect transition="in" filter="fade">
                                      <p:cBhvr>
                                        <p:cTn id="23" dur="10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ontrols>
      <mc:AlternateContent xmlns:mc="http://schemas.openxmlformats.org/markup-compatibility/2006">
        <mc:Choice xmlns:v="urn:schemas-microsoft-com:vml" Requires="v">
          <p:control spid="460804" name="ShockwaveFlash1" r:id="rId2" imgW="8456760" imgH="6095880"/>
        </mc:Choice>
        <mc:Fallback>
          <p:control name="ShockwaveFlash1" r:id="rId2" imgW="8456760" imgH="6095880">
            <p:pic>
              <p:nvPicPr>
                <p:cNvPr id="4" name="ShockwaveFlash1"/>
                <p:cNvPicPr preferRelativeResize="0">
                  <a:picLocks noChangeArrowheads="1" noChangeShapeType="1"/>
                </p:cNvPicPr>
                <p:nvPr/>
              </p:nvPicPr>
              <p:blipFill>
                <a:blip r:embed="rId4"/>
                <a:srcRect/>
                <a:stretch>
                  <a:fillRect/>
                </a:stretch>
              </p:blipFill>
              <p:spPr bwMode="auto">
                <a:xfrm>
                  <a:off x="381000" y="457200"/>
                  <a:ext cx="8456613" cy="60960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measure of the force with which air molecules push on a surface</a:t>
            </a:r>
          </a:p>
          <a:p>
            <a:pPr lvl="1"/>
            <a:r>
              <a:rPr lang="en-US" dirty="0" smtClean="0"/>
              <a:t>Your ears pop due to an equilibrium balance in your </a:t>
            </a:r>
            <a:r>
              <a:rPr lang="en-US" dirty="0" smtClean="0">
                <a:solidFill>
                  <a:srgbClr val="FFFF00"/>
                </a:solidFill>
              </a:rPr>
              <a:t>ear drum</a:t>
            </a:r>
          </a:p>
          <a:p>
            <a:pPr lvl="1"/>
            <a:r>
              <a:rPr lang="en-US" dirty="0" smtClean="0"/>
              <a:t>Air pressure is like a pyramid:</a:t>
            </a:r>
          </a:p>
          <a:p>
            <a:pPr lvl="2"/>
            <a:r>
              <a:rPr lang="en-US" dirty="0" smtClean="0"/>
              <a:t>On the bottom, all the pressure and weight are felt and at the top there is less pressure and weight</a:t>
            </a:r>
            <a:endParaRPr lang="en-US" dirty="0"/>
          </a:p>
        </p:txBody>
      </p:sp>
      <p:sp>
        <p:nvSpPr>
          <p:cNvPr id="2" name="Title 1"/>
          <p:cNvSpPr>
            <a:spLocks noGrp="1"/>
          </p:cNvSpPr>
          <p:nvPr>
            <p:ph type="title"/>
          </p:nvPr>
        </p:nvSpPr>
        <p:spPr/>
        <p:txBody>
          <a:bodyPr/>
          <a:lstStyle/>
          <a:p>
            <a:r>
              <a:rPr lang="en-US" dirty="0" smtClean="0"/>
              <a:t>Air Pressure</a:t>
            </a:r>
            <a:endParaRPr lang="en-US" dirty="0"/>
          </a:p>
        </p:txBody>
      </p:sp>
      <p:pic>
        <p:nvPicPr>
          <p:cNvPr id="159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9746"/>
                                        </p:tgtEl>
                                        <p:attrNameLst>
                                          <p:attrName>style.visibility</p:attrName>
                                        </p:attrNameLst>
                                      </p:cBhvr>
                                      <p:to>
                                        <p:strVal val="visible"/>
                                      </p:to>
                                    </p:set>
                                    <p:animEffect transition="in" filter="fade">
                                      <p:cBhvr>
                                        <p:cTn id="23" dur="5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ctrTitle"/>
          </p:nvPr>
        </p:nvSpPr>
        <p:spPr/>
        <p:txBody>
          <a:bodyPr>
            <a:normAutofit fontScale="90000"/>
          </a:bodyPr>
          <a:lstStyle/>
          <a:p>
            <a:r>
              <a:rPr lang="en-US" sz="3200" dirty="0">
                <a:solidFill>
                  <a:srgbClr val="FFFF00"/>
                </a:solidFill>
              </a:rPr>
              <a:t>1 AU</a:t>
            </a:r>
            <a:br>
              <a:rPr lang="en-US" sz="3200" dirty="0">
                <a:solidFill>
                  <a:srgbClr val="FFFF00"/>
                </a:solidFill>
              </a:rPr>
            </a:br>
            <a:r>
              <a:rPr lang="en-US" sz="3200" dirty="0">
                <a:solidFill>
                  <a:srgbClr val="FFFF00"/>
                </a:solidFill>
              </a:rPr>
              <a:t>93 million miles</a:t>
            </a:r>
            <a:br>
              <a:rPr lang="en-US" sz="3200" dirty="0">
                <a:solidFill>
                  <a:srgbClr val="FFFF00"/>
                </a:solidFill>
              </a:rPr>
            </a:br>
            <a:r>
              <a:rPr lang="en-US" sz="3200" dirty="0">
                <a:solidFill>
                  <a:srgbClr val="FFFF00"/>
                </a:solidFill>
              </a:rPr>
              <a:t>149.6 million km</a:t>
            </a:r>
          </a:p>
        </p:txBody>
      </p:sp>
      <p:sp>
        <p:nvSpPr>
          <p:cNvPr id="40965" name="Rectangle 5"/>
          <p:cNvSpPr>
            <a:spLocks noGrp="1" noChangeArrowheads="1"/>
          </p:cNvSpPr>
          <p:nvPr>
            <p:ph type="subTitle" idx="1"/>
          </p:nvPr>
        </p:nvSpPr>
        <p:spPr/>
        <p:txBody>
          <a:bodyPr/>
          <a:lstStyle/>
          <a:p>
            <a:r>
              <a:rPr lang="en-US" sz="9600" dirty="0"/>
              <a:t>Earth</a:t>
            </a:r>
          </a:p>
        </p:txBody>
      </p:sp>
      <mc:AlternateContent xmlns:mc="http://schemas.openxmlformats.org/markup-compatibility/2006" xmlns:p14="http://schemas.microsoft.com/office/powerpoint/2010/main">
        <mc:Choice Requires="p14">
          <p:contentPart p14:bwMode="auto" r:id="rId2">
            <p14:nvContentPartPr>
              <p14:cNvPr id="102402" name="Ink 2"/>
              <p14:cNvContentPartPr>
                <a14:cpLocks xmlns:a14="http://schemas.microsoft.com/office/drawing/2010/main" noRot="1" noChangeAspect="1" noEditPoints="1" noChangeArrowheads="1" noChangeShapeType="1"/>
              </p14:cNvContentPartPr>
              <p14:nvPr/>
            </p14:nvContentPartPr>
            <p14:xfrm>
              <a:off x="6126163" y="2332038"/>
              <a:ext cx="1349375" cy="514350"/>
            </p14:xfrm>
          </p:contentPart>
        </mc:Choice>
        <mc:Fallback xmlns="">
          <p:pic>
            <p:nvPicPr>
              <p:cNvPr id="102402" name="Ink 2"/>
              <p:cNvPicPr>
                <a:picLocks noRot="1" noChangeAspect="1" noEditPoints="1" noChangeArrowheads="1" noChangeShapeType="1"/>
              </p:cNvPicPr>
              <p:nvPr/>
            </p:nvPicPr>
            <p:blipFill>
              <a:blip r:embed="rId3" cstate="print"/>
              <a:stretch>
                <a:fillRect/>
              </a:stretch>
            </p:blipFill>
            <p:spPr>
              <a:xfrm>
                <a:off x="6110448" y="2268689"/>
                <a:ext cx="1381163" cy="641048"/>
              </a:xfrm>
              <a:prstGeom prst="rect">
                <a:avLst/>
              </a:prstGeom>
            </p:spPr>
          </p:pic>
        </mc:Fallback>
      </mc:AlternateContent>
      <p:grpSp>
        <p:nvGrpSpPr>
          <p:cNvPr id="46" name="SMARTInkShape-Group36"/>
          <p:cNvGrpSpPr/>
          <p:nvPr/>
        </p:nvGrpSpPr>
        <p:grpSpPr>
          <a:xfrm>
            <a:off x="1464469" y="1009054"/>
            <a:ext cx="7000875" cy="981730"/>
            <a:chOff x="1464469" y="1009054"/>
            <a:chExt cx="7000875" cy="981730"/>
          </a:xfrm>
        </p:grpSpPr>
        <p:sp>
          <p:nvSpPr>
            <p:cNvPr id="6" name="SMARTInkShape-51"/>
            <p:cNvSpPr/>
            <p:nvPr/>
          </p:nvSpPr>
          <p:spPr>
            <a:xfrm>
              <a:off x="1464469" y="1044939"/>
              <a:ext cx="276811" cy="678491"/>
            </a:xfrm>
            <a:custGeom>
              <a:avLst/>
              <a:gdLst/>
              <a:ahLst/>
              <a:cxnLst/>
              <a:rect l="0" t="0" r="0" b="0"/>
              <a:pathLst>
                <a:path w="276811" h="678491">
                  <a:moveTo>
                    <a:pt x="8929" y="678490"/>
                  </a:moveTo>
                  <a:lnTo>
                    <a:pt x="8929" y="673750"/>
                  </a:lnTo>
                  <a:lnTo>
                    <a:pt x="6283" y="668776"/>
                  </a:lnTo>
                  <a:lnTo>
                    <a:pt x="2792" y="663259"/>
                  </a:lnTo>
                  <a:lnTo>
                    <a:pt x="827" y="653582"/>
                  </a:lnTo>
                  <a:lnTo>
                    <a:pt x="48" y="613098"/>
                  </a:lnTo>
                  <a:lnTo>
                    <a:pt x="6" y="570954"/>
                  </a:lnTo>
                  <a:lnTo>
                    <a:pt x="0" y="532894"/>
                  </a:lnTo>
                  <a:lnTo>
                    <a:pt x="4740" y="492193"/>
                  </a:lnTo>
                  <a:lnTo>
                    <a:pt x="8101" y="454498"/>
                  </a:lnTo>
                  <a:lnTo>
                    <a:pt x="8765" y="409863"/>
                  </a:lnTo>
                  <a:lnTo>
                    <a:pt x="8897" y="367570"/>
                  </a:lnTo>
                  <a:lnTo>
                    <a:pt x="8923" y="330552"/>
                  </a:lnTo>
                  <a:lnTo>
                    <a:pt x="8928" y="294577"/>
                  </a:lnTo>
                  <a:lnTo>
                    <a:pt x="8929" y="258807"/>
                  </a:lnTo>
                  <a:lnTo>
                    <a:pt x="8929" y="223079"/>
                  </a:lnTo>
                  <a:lnTo>
                    <a:pt x="11575" y="187358"/>
                  </a:lnTo>
                  <a:lnTo>
                    <a:pt x="17307" y="143493"/>
                  </a:lnTo>
                  <a:lnTo>
                    <a:pt x="17858" y="99001"/>
                  </a:lnTo>
                  <a:lnTo>
                    <a:pt x="17859" y="98097"/>
                  </a:lnTo>
                  <a:lnTo>
                    <a:pt x="17859" y="102812"/>
                  </a:lnTo>
                  <a:lnTo>
                    <a:pt x="20504" y="107779"/>
                  </a:lnTo>
                  <a:lnTo>
                    <a:pt x="22599" y="110493"/>
                  </a:lnTo>
                  <a:lnTo>
                    <a:pt x="24926" y="118799"/>
                  </a:lnTo>
                  <a:lnTo>
                    <a:pt x="33672" y="152202"/>
                  </a:lnTo>
                  <a:lnTo>
                    <a:pt x="42186" y="180597"/>
                  </a:lnTo>
                  <a:lnTo>
                    <a:pt x="51453" y="224354"/>
                  </a:lnTo>
                  <a:lnTo>
                    <a:pt x="62675" y="265919"/>
                  </a:lnTo>
                  <a:lnTo>
                    <a:pt x="74447" y="303087"/>
                  </a:lnTo>
                  <a:lnTo>
                    <a:pt x="80189" y="339092"/>
                  </a:lnTo>
                  <a:lnTo>
                    <a:pt x="88141" y="365930"/>
                  </a:lnTo>
                  <a:lnTo>
                    <a:pt x="105458" y="401666"/>
                  </a:lnTo>
                  <a:lnTo>
                    <a:pt x="118726" y="437388"/>
                  </a:lnTo>
                  <a:lnTo>
                    <a:pt x="137039" y="473107"/>
                  </a:lnTo>
                  <a:lnTo>
                    <a:pt x="154404" y="513015"/>
                  </a:lnTo>
                  <a:lnTo>
                    <a:pt x="172259" y="551380"/>
                  </a:lnTo>
                  <a:lnTo>
                    <a:pt x="191650" y="581972"/>
                  </a:lnTo>
                  <a:lnTo>
                    <a:pt x="198150" y="597285"/>
                  </a:lnTo>
                  <a:lnTo>
                    <a:pt x="213819" y="615445"/>
                  </a:lnTo>
                  <a:lnTo>
                    <a:pt x="214299" y="624530"/>
                  </a:lnTo>
                  <a:lnTo>
                    <a:pt x="214308" y="620058"/>
                  </a:lnTo>
                  <a:lnTo>
                    <a:pt x="215301" y="618700"/>
                  </a:lnTo>
                  <a:lnTo>
                    <a:pt x="219051" y="617190"/>
                  </a:lnTo>
                  <a:lnTo>
                    <a:pt x="220448" y="615795"/>
                  </a:lnTo>
                  <a:lnTo>
                    <a:pt x="222000" y="611600"/>
                  </a:lnTo>
                  <a:lnTo>
                    <a:pt x="223169" y="569727"/>
                  </a:lnTo>
                  <a:lnTo>
                    <a:pt x="223232" y="526474"/>
                  </a:lnTo>
                  <a:lnTo>
                    <a:pt x="223239" y="489933"/>
                  </a:lnTo>
                  <a:lnTo>
                    <a:pt x="223241" y="445526"/>
                  </a:lnTo>
                  <a:lnTo>
                    <a:pt x="223241" y="407719"/>
                  </a:lnTo>
                  <a:lnTo>
                    <a:pt x="223241" y="367743"/>
                  </a:lnTo>
                  <a:lnTo>
                    <a:pt x="223241" y="330763"/>
                  </a:lnTo>
                  <a:lnTo>
                    <a:pt x="223241" y="292025"/>
                  </a:lnTo>
                  <a:lnTo>
                    <a:pt x="225887" y="251774"/>
                  </a:lnTo>
                  <a:lnTo>
                    <a:pt x="232955" y="214712"/>
                  </a:lnTo>
                  <a:lnTo>
                    <a:pt x="238687" y="178595"/>
                  </a:lnTo>
                  <a:lnTo>
                    <a:pt x="245365" y="135576"/>
                  </a:lnTo>
                  <a:lnTo>
                    <a:pt x="255246" y="98415"/>
                  </a:lnTo>
                  <a:lnTo>
                    <a:pt x="263211" y="58199"/>
                  </a:lnTo>
                  <a:lnTo>
                    <a:pt x="267274" y="33929"/>
                  </a:lnTo>
                  <a:lnTo>
                    <a:pt x="268608" y="23917"/>
                  </a:lnTo>
                  <a:lnTo>
                    <a:pt x="276786" y="0"/>
                  </a:lnTo>
                  <a:lnTo>
                    <a:pt x="276810" y="4624"/>
                  </a:lnTo>
                  <a:lnTo>
                    <a:pt x="274169" y="9569"/>
                  </a:lnTo>
                  <a:lnTo>
                    <a:pt x="267890" y="176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2"/>
            <p:cNvSpPr/>
            <p:nvPr/>
          </p:nvSpPr>
          <p:spPr>
            <a:xfrm>
              <a:off x="1786093" y="1268174"/>
              <a:ext cx="205148" cy="373488"/>
            </a:xfrm>
            <a:custGeom>
              <a:avLst/>
              <a:gdLst/>
              <a:ahLst/>
              <a:cxnLst/>
              <a:rect l="0" t="0" r="0" b="0"/>
              <a:pathLst>
                <a:path w="205148" h="373488">
                  <a:moveTo>
                    <a:pt x="169508" y="89138"/>
                  </a:moveTo>
                  <a:lnTo>
                    <a:pt x="155269" y="73907"/>
                  </a:lnTo>
                  <a:lnTo>
                    <a:pt x="149718" y="62280"/>
                  </a:lnTo>
                  <a:lnTo>
                    <a:pt x="145830" y="56365"/>
                  </a:lnTo>
                  <a:lnTo>
                    <a:pt x="142648" y="47457"/>
                  </a:lnTo>
                  <a:lnTo>
                    <a:pt x="138388" y="41509"/>
                  </a:lnTo>
                  <a:lnTo>
                    <a:pt x="133187" y="38204"/>
                  </a:lnTo>
                  <a:lnTo>
                    <a:pt x="130411" y="37323"/>
                  </a:lnTo>
                  <a:lnTo>
                    <a:pt x="128561" y="35743"/>
                  </a:lnTo>
                  <a:lnTo>
                    <a:pt x="126504" y="31342"/>
                  </a:lnTo>
                  <a:lnTo>
                    <a:pt x="124964" y="29771"/>
                  </a:lnTo>
                  <a:lnTo>
                    <a:pt x="120607" y="28026"/>
                  </a:lnTo>
                  <a:lnTo>
                    <a:pt x="103912" y="26753"/>
                  </a:lnTo>
                  <a:lnTo>
                    <a:pt x="98021" y="29330"/>
                  </a:lnTo>
                  <a:lnTo>
                    <a:pt x="92095" y="32791"/>
                  </a:lnTo>
                  <a:lnTo>
                    <a:pt x="86154" y="34329"/>
                  </a:lnTo>
                  <a:lnTo>
                    <a:pt x="60615" y="55569"/>
                  </a:lnTo>
                  <a:lnTo>
                    <a:pt x="33936" y="94300"/>
                  </a:lnTo>
                  <a:lnTo>
                    <a:pt x="14845" y="135481"/>
                  </a:lnTo>
                  <a:lnTo>
                    <a:pt x="3836" y="175977"/>
                  </a:lnTo>
                  <a:lnTo>
                    <a:pt x="633" y="213668"/>
                  </a:lnTo>
                  <a:lnTo>
                    <a:pt x="0" y="254517"/>
                  </a:lnTo>
                  <a:lnTo>
                    <a:pt x="7004" y="292682"/>
                  </a:lnTo>
                  <a:lnTo>
                    <a:pt x="23763" y="331801"/>
                  </a:lnTo>
                  <a:lnTo>
                    <a:pt x="29657" y="340194"/>
                  </a:lnTo>
                  <a:lnTo>
                    <a:pt x="55162" y="359834"/>
                  </a:lnTo>
                  <a:lnTo>
                    <a:pt x="64448" y="363236"/>
                  </a:lnTo>
                  <a:lnTo>
                    <a:pt x="104146" y="373487"/>
                  </a:lnTo>
                  <a:lnTo>
                    <a:pt x="113339" y="371620"/>
                  </a:lnTo>
                  <a:lnTo>
                    <a:pt x="121724" y="368474"/>
                  </a:lnTo>
                  <a:lnTo>
                    <a:pt x="136608" y="365712"/>
                  </a:lnTo>
                  <a:lnTo>
                    <a:pt x="147743" y="359050"/>
                  </a:lnTo>
                  <a:lnTo>
                    <a:pt x="180137" y="328467"/>
                  </a:lnTo>
                  <a:lnTo>
                    <a:pt x="184154" y="319199"/>
                  </a:lnTo>
                  <a:lnTo>
                    <a:pt x="194153" y="275692"/>
                  </a:lnTo>
                  <a:lnTo>
                    <a:pt x="200614" y="236011"/>
                  </a:lnTo>
                  <a:lnTo>
                    <a:pt x="203860" y="201668"/>
                  </a:lnTo>
                  <a:lnTo>
                    <a:pt x="204822" y="166357"/>
                  </a:lnTo>
                  <a:lnTo>
                    <a:pt x="205147" y="125007"/>
                  </a:lnTo>
                  <a:lnTo>
                    <a:pt x="202565" y="84942"/>
                  </a:lnTo>
                  <a:lnTo>
                    <a:pt x="192795" y="57331"/>
                  </a:lnTo>
                  <a:lnTo>
                    <a:pt x="161109" y="18521"/>
                  </a:lnTo>
                  <a:lnTo>
                    <a:pt x="149160" y="9014"/>
                  </a:lnTo>
                  <a:lnTo>
                    <a:pt x="138636" y="3918"/>
                  </a:lnTo>
                  <a:lnTo>
                    <a:pt x="96815" y="0"/>
                  </a:lnTo>
                  <a:lnTo>
                    <a:pt x="87260" y="5203"/>
                  </a:lnTo>
                  <a:lnTo>
                    <a:pt x="66257" y="24176"/>
                  </a:lnTo>
                  <a:lnTo>
                    <a:pt x="44547" y="65200"/>
                  </a:lnTo>
                  <a:lnTo>
                    <a:pt x="35563" y="980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3"/>
            <p:cNvSpPr/>
            <p:nvPr/>
          </p:nvSpPr>
          <p:spPr>
            <a:xfrm>
              <a:off x="2187774" y="1009054"/>
              <a:ext cx="214014" cy="651487"/>
            </a:xfrm>
            <a:custGeom>
              <a:avLst/>
              <a:gdLst/>
              <a:ahLst/>
              <a:cxnLst/>
              <a:rect l="0" t="0" r="0" b="0"/>
              <a:pathLst>
                <a:path w="214014" h="651487">
                  <a:moveTo>
                    <a:pt x="26788" y="0"/>
                  </a:moveTo>
                  <a:lnTo>
                    <a:pt x="22047" y="4741"/>
                  </a:lnTo>
                  <a:lnTo>
                    <a:pt x="17074" y="7068"/>
                  </a:lnTo>
                  <a:lnTo>
                    <a:pt x="14359" y="7689"/>
                  </a:lnTo>
                  <a:lnTo>
                    <a:pt x="12549" y="10087"/>
                  </a:lnTo>
                  <a:lnTo>
                    <a:pt x="6998" y="25548"/>
                  </a:lnTo>
                  <a:lnTo>
                    <a:pt x="4665" y="28938"/>
                  </a:lnTo>
                  <a:lnTo>
                    <a:pt x="1381" y="43191"/>
                  </a:lnTo>
                  <a:lnTo>
                    <a:pt x="53" y="83624"/>
                  </a:lnTo>
                  <a:lnTo>
                    <a:pt x="10" y="121470"/>
                  </a:lnTo>
                  <a:lnTo>
                    <a:pt x="1" y="161026"/>
                  </a:lnTo>
                  <a:lnTo>
                    <a:pt x="0" y="195437"/>
                  </a:lnTo>
                  <a:lnTo>
                    <a:pt x="991" y="235619"/>
                  </a:lnTo>
                  <a:lnTo>
                    <a:pt x="7128" y="274094"/>
                  </a:lnTo>
                  <a:lnTo>
                    <a:pt x="14238" y="315480"/>
                  </a:lnTo>
                  <a:lnTo>
                    <a:pt x="17778" y="354311"/>
                  </a:lnTo>
                  <a:lnTo>
                    <a:pt x="24670" y="395802"/>
                  </a:lnTo>
                  <a:lnTo>
                    <a:pt x="32003" y="433672"/>
                  </a:lnTo>
                  <a:lnTo>
                    <a:pt x="35609" y="470029"/>
                  </a:lnTo>
                  <a:lnTo>
                    <a:pt x="41529" y="504944"/>
                  </a:lnTo>
                  <a:lnTo>
                    <a:pt x="46677" y="543911"/>
                  </a:lnTo>
                  <a:lnTo>
                    <a:pt x="52668" y="588262"/>
                  </a:lnTo>
                  <a:lnTo>
                    <a:pt x="54300" y="607996"/>
                  </a:lnTo>
                  <a:lnTo>
                    <a:pt x="61656" y="630577"/>
                  </a:lnTo>
                  <a:lnTo>
                    <a:pt x="62506" y="651486"/>
                  </a:lnTo>
                  <a:lnTo>
                    <a:pt x="62507" y="647014"/>
                  </a:lnTo>
                  <a:lnTo>
                    <a:pt x="53412" y="604593"/>
                  </a:lnTo>
                  <a:lnTo>
                    <a:pt x="46673" y="561464"/>
                  </a:lnTo>
                  <a:lnTo>
                    <a:pt x="45247" y="523878"/>
                  </a:lnTo>
                  <a:lnTo>
                    <a:pt x="44825" y="483968"/>
                  </a:lnTo>
                  <a:lnTo>
                    <a:pt x="47346" y="447007"/>
                  </a:lnTo>
                  <a:lnTo>
                    <a:pt x="54377" y="410921"/>
                  </a:lnTo>
                  <a:lnTo>
                    <a:pt x="65641" y="372652"/>
                  </a:lnTo>
                  <a:lnTo>
                    <a:pt x="78413" y="339847"/>
                  </a:lnTo>
                  <a:lnTo>
                    <a:pt x="114506" y="296552"/>
                  </a:lnTo>
                  <a:lnTo>
                    <a:pt x="122990" y="290551"/>
                  </a:lnTo>
                  <a:lnTo>
                    <a:pt x="133344" y="284527"/>
                  </a:lnTo>
                  <a:lnTo>
                    <a:pt x="136521" y="281958"/>
                  </a:lnTo>
                  <a:lnTo>
                    <a:pt x="139631" y="281238"/>
                  </a:lnTo>
                  <a:lnTo>
                    <a:pt x="142696" y="281750"/>
                  </a:lnTo>
                  <a:lnTo>
                    <a:pt x="149740" y="283972"/>
                  </a:lnTo>
                  <a:lnTo>
                    <a:pt x="163870" y="286216"/>
                  </a:lnTo>
                  <a:lnTo>
                    <a:pt x="171388" y="290257"/>
                  </a:lnTo>
                  <a:lnTo>
                    <a:pt x="195129" y="319149"/>
                  </a:lnTo>
                  <a:lnTo>
                    <a:pt x="200825" y="330691"/>
                  </a:lnTo>
                  <a:lnTo>
                    <a:pt x="212050" y="368789"/>
                  </a:lnTo>
                  <a:lnTo>
                    <a:pt x="214013" y="410125"/>
                  </a:lnTo>
                  <a:lnTo>
                    <a:pt x="213293" y="449144"/>
                  </a:lnTo>
                  <a:lnTo>
                    <a:pt x="196218" y="493760"/>
                  </a:lnTo>
                  <a:lnTo>
                    <a:pt x="187453" y="513409"/>
                  </a:lnTo>
                  <a:lnTo>
                    <a:pt x="158994" y="546182"/>
                  </a:lnTo>
                  <a:lnTo>
                    <a:pt x="115901" y="571441"/>
                  </a:lnTo>
                  <a:lnTo>
                    <a:pt x="104097" y="576435"/>
                  </a:lnTo>
                  <a:lnTo>
                    <a:pt x="87287" y="580238"/>
                  </a:lnTo>
                  <a:lnTo>
                    <a:pt x="74590" y="586216"/>
                  </a:lnTo>
                  <a:lnTo>
                    <a:pt x="51996" y="588946"/>
                  </a:lnTo>
                  <a:lnTo>
                    <a:pt x="45267" y="586530"/>
                  </a:lnTo>
                  <a:lnTo>
                    <a:pt x="31536" y="576046"/>
                  </a:lnTo>
                  <a:lnTo>
                    <a:pt x="28898" y="568229"/>
                  </a:lnTo>
                  <a:lnTo>
                    <a:pt x="28195" y="563366"/>
                  </a:lnTo>
                  <a:lnTo>
                    <a:pt x="30059" y="555317"/>
                  </a:lnTo>
                  <a:lnTo>
                    <a:pt x="33203" y="547441"/>
                  </a:lnTo>
                  <a:lnTo>
                    <a:pt x="35718" y="5268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4"/>
            <p:cNvSpPr/>
            <p:nvPr/>
          </p:nvSpPr>
          <p:spPr>
            <a:xfrm>
              <a:off x="2402085" y="1303889"/>
              <a:ext cx="250033" cy="302654"/>
            </a:xfrm>
            <a:custGeom>
              <a:avLst/>
              <a:gdLst/>
              <a:ahLst/>
              <a:cxnLst/>
              <a:rect l="0" t="0" r="0" b="0"/>
              <a:pathLst>
                <a:path w="250033" h="302654">
                  <a:moveTo>
                    <a:pt x="0" y="115931"/>
                  </a:moveTo>
                  <a:lnTo>
                    <a:pt x="41982" y="115931"/>
                  </a:lnTo>
                  <a:lnTo>
                    <a:pt x="74124" y="113285"/>
                  </a:lnTo>
                  <a:lnTo>
                    <a:pt x="115538" y="104907"/>
                  </a:lnTo>
                  <a:lnTo>
                    <a:pt x="133783" y="100097"/>
                  </a:lnTo>
                  <a:lnTo>
                    <a:pt x="175608" y="98190"/>
                  </a:lnTo>
                  <a:lnTo>
                    <a:pt x="184874" y="95478"/>
                  </a:lnTo>
                  <a:lnTo>
                    <a:pt x="193291" y="91958"/>
                  </a:lnTo>
                  <a:lnTo>
                    <a:pt x="232168" y="89142"/>
                  </a:lnTo>
                  <a:lnTo>
                    <a:pt x="232171" y="84401"/>
                  </a:lnTo>
                  <a:lnTo>
                    <a:pt x="229526" y="79428"/>
                  </a:lnTo>
                  <a:lnTo>
                    <a:pt x="189365" y="37420"/>
                  </a:lnTo>
                  <a:lnTo>
                    <a:pt x="167180" y="17867"/>
                  </a:lnTo>
                  <a:lnTo>
                    <a:pt x="143441" y="2505"/>
                  </a:lnTo>
                  <a:lnTo>
                    <a:pt x="128067" y="195"/>
                  </a:lnTo>
                  <a:lnTo>
                    <a:pt x="122073" y="0"/>
                  </a:lnTo>
                  <a:lnTo>
                    <a:pt x="116101" y="2560"/>
                  </a:lnTo>
                  <a:lnTo>
                    <a:pt x="113120" y="4632"/>
                  </a:lnTo>
                  <a:lnTo>
                    <a:pt x="109807" y="9579"/>
                  </a:lnTo>
                  <a:lnTo>
                    <a:pt x="107342" y="15085"/>
                  </a:lnTo>
                  <a:lnTo>
                    <a:pt x="83272" y="56757"/>
                  </a:lnTo>
                  <a:lnTo>
                    <a:pt x="75385" y="75357"/>
                  </a:lnTo>
                  <a:lnTo>
                    <a:pt x="71958" y="116467"/>
                  </a:lnTo>
                  <a:lnTo>
                    <a:pt x="71507" y="153582"/>
                  </a:lnTo>
                  <a:lnTo>
                    <a:pt x="72439" y="195560"/>
                  </a:lnTo>
                  <a:lnTo>
                    <a:pt x="80533" y="239812"/>
                  </a:lnTo>
                  <a:lnTo>
                    <a:pt x="92687" y="265589"/>
                  </a:lnTo>
                  <a:lnTo>
                    <a:pt x="101057" y="274388"/>
                  </a:lnTo>
                  <a:lnTo>
                    <a:pt x="133787" y="300749"/>
                  </a:lnTo>
                  <a:lnTo>
                    <a:pt x="145475" y="302653"/>
                  </a:lnTo>
                  <a:lnTo>
                    <a:pt x="155937" y="302106"/>
                  </a:lnTo>
                  <a:lnTo>
                    <a:pt x="171991" y="296220"/>
                  </a:lnTo>
                  <a:lnTo>
                    <a:pt x="194763" y="282450"/>
                  </a:lnTo>
                  <a:lnTo>
                    <a:pt x="203309" y="271298"/>
                  </a:lnTo>
                  <a:lnTo>
                    <a:pt x="226130" y="230318"/>
                  </a:lnTo>
                  <a:lnTo>
                    <a:pt x="240497" y="186445"/>
                  </a:lnTo>
                  <a:lnTo>
                    <a:pt x="250032" y="15165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5"/>
            <p:cNvSpPr/>
            <p:nvPr/>
          </p:nvSpPr>
          <p:spPr>
            <a:xfrm>
              <a:off x="2714634" y="1071562"/>
              <a:ext cx="44640" cy="544284"/>
            </a:xfrm>
            <a:custGeom>
              <a:avLst/>
              <a:gdLst/>
              <a:ahLst/>
              <a:cxnLst/>
              <a:rect l="0" t="0" r="0" b="0"/>
              <a:pathLst>
                <a:path w="44640" h="544284">
                  <a:moveTo>
                    <a:pt x="8920" y="0"/>
                  </a:moveTo>
                  <a:lnTo>
                    <a:pt x="8920" y="4740"/>
                  </a:lnTo>
                  <a:lnTo>
                    <a:pt x="818" y="39147"/>
                  </a:lnTo>
                  <a:lnTo>
                    <a:pt x="63" y="81583"/>
                  </a:lnTo>
                  <a:lnTo>
                    <a:pt x="0" y="120435"/>
                  </a:lnTo>
                  <a:lnTo>
                    <a:pt x="7059" y="163953"/>
                  </a:lnTo>
                  <a:lnTo>
                    <a:pt x="8369" y="197407"/>
                  </a:lnTo>
                  <a:lnTo>
                    <a:pt x="8757" y="232454"/>
                  </a:lnTo>
                  <a:lnTo>
                    <a:pt x="8872" y="270620"/>
                  </a:lnTo>
                  <a:lnTo>
                    <a:pt x="11551" y="310702"/>
                  </a:lnTo>
                  <a:lnTo>
                    <a:pt x="15984" y="347713"/>
                  </a:lnTo>
                  <a:lnTo>
                    <a:pt x="17481" y="391035"/>
                  </a:lnTo>
                  <a:lnTo>
                    <a:pt x="17777" y="434392"/>
                  </a:lnTo>
                  <a:lnTo>
                    <a:pt x="17840" y="477046"/>
                  </a:lnTo>
                  <a:lnTo>
                    <a:pt x="18840" y="502608"/>
                  </a:lnTo>
                  <a:lnTo>
                    <a:pt x="26534" y="535238"/>
                  </a:lnTo>
                  <a:lnTo>
                    <a:pt x="26770" y="544283"/>
                  </a:lnTo>
                  <a:lnTo>
                    <a:pt x="26777" y="539844"/>
                  </a:lnTo>
                  <a:lnTo>
                    <a:pt x="19091" y="506540"/>
                  </a:lnTo>
                  <a:lnTo>
                    <a:pt x="24232" y="465660"/>
                  </a:lnTo>
                  <a:lnTo>
                    <a:pt x="27017" y="431110"/>
                  </a:lnTo>
                  <a:lnTo>
                    <a:pt x="33685" y="394745"/>
                  </a:lnTo>
                  <a:lnTo>
                    <a:pt x="44639" y="33932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6"/>
            <p:cNvSpPr/>
            <p:nvPr/>
          </p:nvSpPr>
          <p:spPr>
            <a:xfrm>
              <a:off x="2830717" y="1044773"/>
              <a:ext cx="26784" cy="535335"/>
            </a:xfrm>
            <a:custGeom>
              <a:avLst/>
              <a:gdLst/>
              <a:ahLst/>
              <a:cxnLst/>
              <a:rect l="0" t="0" r="0" b="0"/>
              <a:pathLst>
                <a:path w="26784" h="535335">
                  <a:moveTo>
                    <a:pt x="8923" y="0"/>
                  </a:moveTo>
                  <a:lnTo>
                    <a:pt x="2786" y="14258"/>
                  </a:lnTo>
                  <a:lnTo>
                    <a:pt x="238" y="54960"/>
                  </a:lnTo>
                  <a:lnTo>
                    <a:pt x="26" y="98409"/>
                  </a:lnTo>
                  <a:lnTo>
                    <a:pt x="0" y="139126"/>
                  </a:lnTo>
                  <a:lnTo>
                    <a:pt x="2641" y="173627"/>
                  </a:lnTo>
                  <a:lnTo>
                    <a:pt x="7682" y="218072"/>
                  </a:lnTo>
                  <a:lnTo>
                    <a:pt x="8555" y="253240"/>
                  </a:lnTo>
                  <a:lnTo>
                    <a:pt x="8850" y="294542"/>
                  </a:lnTo>
                  <a:lnTo>
                    <a:pt x="8909" y="337243"/>
                  </a:lnTo>
                  <a:lnTo>
                    <a:pt x="8920" y="374635"/>
                  </a:lnTo>
                  <a:lnTo>
                    <a:pt x="15991" y="412573"/>
                  </a:lnTo>
                  <a:lnTo>
                    <a:pt x="17689" y="454789"/>
                  </a:lnTo>
                  <a:lnTo>
                    <a:pt x="17843" y="492309"/>
                  </a:lnTo>
                  <a:lnTo>
                    <a:pt x="20495" y="499262"/>
                  </a:lnTo>
                  <a:lnTo>
                    <a:pt x="22590" y="502506"/>
                  </a:lnTo>
                  <a:lnTo>
                    <a:pt x="25540" y="516551"/>
                  </a:lnTo>
                  <a:lnTo>
                    <a:pt x="24962" y="519985"/>
                  </a:lnTo>
                  <a:lnTo>
                    <a:pt x="23584" y="522274"/>
                  </a:lnTo>
                  <a:lnTo>
                    <a:pt x="21674" y="523800"/>
                  </a:lnTo>
                  <a:lnTo>
                    <a:pt x="21393" y="525809"/>
                  </a:lnTo>
                  <a:lnTo>
                    <a:pt x="26514" y="535334"/>
                  </a:lnTo>
                  <a:lnTo>
                    <a:pt x="26781" y="493537"/>
                  </a:lnTo>
                  <a:lnTo>
                    <a:pt x="26783" y="4822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7"/>
            <p:cNvSpPr/>
            <p:nvPr/>
          </p:nvSpPr>
          <p:spPr>
            <a:xfrm>
              <a:off x="2955726" y="1232823"/>
              <a:ext cx="160735" cy="338769"/>
            </a:xfrm>
            <a:custGeom>
              <a:avLst/>
              <a:gdLst/>
              <a:ahLst/>
              <a:cxnLst/>
              <a:rect l="0" t="0" r="0" b="0"/>
              <a:pathLst>
                <a:path w="160735" h="338769">
                  <a:moveTo>
                    <a:pt x="0" y="26262"/>
                  </a:moveTo>
                  <a:lnTo>
                    <a:pt x="0" y="64423"/>
                  </a:lnTo>
                  <a:lnTo>
                    <a:pt x="0" y="106951"/>
                  </a:lnTo>
                  <a:lnTo>
                    <a:pt x="0" y="142412"/>
                  </a:lnTo>
                  <a:lnTo>
                    <a:pt x="6137" y="183224"/>
                  </a:lnTo>
                  <a:lnTo>
                    <a:pt x="8562" y="223591"/>
                  </a:lnTo>
                  <a:lnTo>
                    <a:pt x="8857" y="259599"/>
                  </a:lnTo>
                  <a:lnTo>
                    <a:pt x="8920" y="301313"/>
                  </a:lnTo>
                  <a:lnTo>
                    <a:pt x="8930" y="338768"/>
                  </a:lnTo>
                  <a:lnTo>
                    <a:pt x="13670" y="334051"/>
                  </a:lnTo>
                  <a:lnTo>
                    <a:pt x="15998" y="329083"/>
                  </a:lnTo>
                  <a:lnTo>
                    <a:pt x="17492" y="294108"/>
                  </a:lnTo>
                  <a:lnTo>
                    <a:pt x="18779" y="251259"/>
                  </a:lnTo>
                  <a:lnTo>
                    <a:pt x="27559" y="211487"/>
                  </a:lnTo>
                  <a:lnTo>
                    <a:pt x="35947" y="177386"/>
                  </a:lnTo>
                  <a:lnTo>
                    <a:pt x="47670" y="135048"/>
                  </a:lnTo>
                  <a:lnTo>
                    <a:pt x="60532" y="99014"/>
                  </a:lnTo>
                  <a:lnTo>
                    <a:pt x="85494" y="59381"/>
                  </a:lnTo>
                  <a:lnTo>
                    <a:pt x="104107" y="30448"/>
                  </a:lnTo>
                  <a:lnTo>
                    <a:pt x="127990" y="5474"/>
                  </a:lnTo>
                  <a:lnTo>
                    <a:pt x="133944" y="2140"/>
                  </a:lnTo>
                  <a:lnTo>
                    <a:pt x="141111" y="0"/>
                  </a:lnTo>
                  <a:lnTo>
                    <a:pt x="144737" y="2353"/>
                  </a:lnTo>
                  <a:lnTo>
                    <a:pt x="156132" y="12789"/>
                  </a:lnTo>
                  <a:lnTo>
                    <a:pt x="158689" y="17959"/>
                  </a:lnTo>
                  <a:lnTo>
                    <a:pt x="160734" y="262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58"/>
            <p:cNvSpPr/>
            <p:nvPr/>
          </p:nvSpPr>
          <p:spPr>
            <a:xfrm>
              <a:off x="3170039" y="1321593"/>
              <a:ext cx="44537" cy="239548"/>
            </a:xfrm>
            <a:custGeom>
              <a:avLst/>
              <a:gdLst/>
              <a:ahLst/>
              <a:cxnLst/>
              <a:rect l="0" t="0" r="0" b="0"/>
              <a:pathLst>
                <a:path w="44537" h="239548">
                  <a:moveTo>
                    <a:pt x="0" y="0"/>
                  </a:moveTo>
                  <a:lnTo>
                    <a:pt x="4740" y="4741"/>
                  </a:lnTo>
                  <a:lnTo>
                    <a:pt x="7067" y="9714"/>
                  </a:lnTo>
                  <a:lnTo>
                    <a:pt x="19905" y="53831"/>
                  </a:lnTo>
                  <a:lnTo>
                    <a:pt x="23729" y="66589"/>
                  </a:lnTo>
                  <a:lnTo>
                    <a:pt x="26386" y="107694"/>
                  </a:lnTo>
                  <a:lnTo>
                    <a:pt x="33803" y="151876"/>
                  </a:lnTo>
                  <a:lnTo>
                    <a:pt x="38196" y="195676"/>
                  </a:lnTo>
                  <a:lnTo>
                    <a:pt x="42736" y="214082"/>
                  </a:lnTo>
                  <a:lnTo>
                    <a:pt x="44536" y="235854"/>
                  </a:lnTo>
                  <a:lnTo>
                    <a:pt x="43581" y="237603"/>
                  </a:lnTo>
                  <a:lnTo>
                    <a:pt x="41952" y="238769"/>
                  </a:lnTo>
                  <a:lnTo>
                    <a:pt x="39874" y="239547"/>
                  </a:lnTo>
                  <a:lnTo>
                    <a:pt x="38489" y="239073"/>
                  </a:lnTo>
                  <a:lnTo>
                    <a:pt x="37565" y="237765"/>
                  </a:lnTo>
                  <a:lnTo>
                    <a:pt x="35718" y="2321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59"/>
            <p:cNvSpPr/>
            <p:nvPr/>
          </p:nvSpPr>
          <p:spPr>
            <a:xfrm>
              <a:off x="3170039" y="1178718"/>
              <a:ext cx="17860" cy="26790"/>
            </a:xfrm>
            <a:custGeom>
              <a:avLst/>
              <a:gdLst/>
              <a:ahLst/>
              <a:cxnLst/>
              <a:rect l="0" t="0" r="0" b="0"/>
              <a:pathLst>
                <a:path w="17860" h="26790">
                  <a:moveTo>
                    <a:pt x="0" y="26789"/>
                  </a:moveTo>
                  <a:lnTo>
                    <a:pt x="0" y="22049"/>
                  </a:lnTo>
                  <a:lnTo>
                    <a:pt x="2645" y="17076"/>
                  </a:lnTo>
                  <a:lnTo>
                    <a:pt x="178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60"/>
            <p:cNvSpPr/>
            <p:nvPr/>
          </p:nvSpPr>
          <p:spPr>
            <a:xfrm>
              <a:off x="3308173" y="1268555"/>
              <a:ext cx="227984" cy="320893"/>
            </a:xfrm>
            <a:custGeom>
              <a:avLst/>
              <a:gdLst/>
              <a:ahLst/>
              <a:cxnLst/>
              <a:rect l="0" t="0" r="0" b="0"/>
              <a:pathLst>
                <a:path w="227984" h="320893">
                  <a:moveTo>
                    <a:pt x="4741" y="26249"/>
                  </a:moveTo>
                  <a:lnTo>
                    <a:pt x="0" y="35730"/>
                  </a:lnTo>
                  <a:lnTo>
                    <a:pt x="319" y="48322"/>
                  </a:lnTo>
                  <a:lnTo>
                    <a:pt x="3867" y="85400"/>
                  </a:lnTo>
                  <a:lnTo>
                    <a:pt x="10705" y="129950"/>
                  </a:lnTo>
                  <a:lnTo>
                    <a:pt x="15731" y="168441"/>
                  </a:lnTo>
                  <a:lnTo>
                    <a:pt x="21243" y="204708"/>
                  </a:lnTo>
                  <a:lnTo>
                    <a:pt x="30169" y="248928"/>
                  </a:lnTo>
                  <a:lnTo>
                    <a:pt x="42500" y="291588"/>
                  </a:lnTo>
                  <a:lnTo>
                    <a:pt x="46327" y="298959"/>
                  </a:lnTo>
                  <a:lnTo>
                    <a:pt x="49120" y="311716"/>
                  </a:lnTo>
                  <a:lnTo>
                    <a:pt x="49388" y="320892"/>
                  </a:lnTo>
                  <a:lnTo>
                    <a:pt x="49389" y="316178"/>
                  </a:lnTo>
                  <a:lnTo>
                    <a:pt x="46743" y="311210"/>
                  </a:lnTo>
                  <a:lnTo>
                    <a:pt x="44649" y="308497"/>
                  </a:lnTo>
                  <a:lnTo>
                    <a:pt x="42321" y="300190"/>
                  </a:lnTo>
                  <a:lnTo>
                    <a:pt x="40623" y="257384"/>
                  </a:lnTo>
                  <a:lnTo>
                    <a:pt x="40491" y="217757"/>
                  </a:lnTo>
                  <a:lnTo>
                    <a:pt x="45209" y="183424"/>
                  </a:lnTo>
                  <a:lnTo>
                    <a:pt x="52891" y="148115"/>
                  </a:lnTo>
                  <a:lnTo>
                    <a:pt x="61451" y="112518"/>
                  </a:lnTo>
                  <a:lnTo>
                    <a:pt x="78844" y="69813"/>
                  </a:lnTo>
                  <a:lnTo>
                    <a:pt x="100158" y="34228"/>
                  </a:lnTo>
                  <a:lnTo>
                    <a:pt x="135443" y="3559"/>
                  </a:lnTo>
                  <a:lnTo>
                    <a:pt x="144560" y="675"/>
                  </a:lnTo>
                  <a:lnTo>
                    <a:pt x="150557" y="0"/>
                  </a:lnTo>
                  <a:lnTo>
                    <a:pt x="156530" y="2346"/>
                  </a:lnTo>
                  <a:lnTo>
                    <a:pt x="159511" y="4361"/>
                  </a:lnTo>
                  <a:lnTo>
                    <a:pt x="173189" y="7196"/>
                  </a:lnTo>
                  <a:lnTo>
                    <a:pt x="176571" y="9578"/>
                  </a:lnTo>
                  <a:lnTo>
                    <a:pt x="178825" y="13151"/>
                  </a:lnTo>
                  <a:lnTo>
                    <a:pt x="182322" y="21420"/>
                  </a:lnTo>
                  <a:lnTo>
                    <a:pt x="188877" y="32646"/>
                  </a:lnTo>
                  <a:lnTo>
                    <a:pt x="192959" y="72374"/>
                  </a:lnTo>
                  <a:lnTo>
                    <a:pt x="199913" y="115740"/>
                  </a:lnTo>
                  <a:lnTo>
                    <a:pt x="201025" y="160220"/>
                  </a:lnTo>
                  <a:lnTo>
                    <a:pt x="202164" y="204846"/>
                  </a:lnTo>
                  <a:lnTo>
                    <a:pt x="208879" y="244751"/>
                  </a:lnTo>
                  <a:lnTo>
                    <a:pt x="210051" y="287091"/>
                  </a:lnTo>
                  <a:lnTo>
                    <a:pt x="210123" y="316571"/>
                  </a:lnTo>
                  <a:lnTo>
                    <a:pt x="211116" y="317031"/>
                  </a:lnTo>
                  <a:lnTo>
                    <a:pt x="217812" y="312858"/>
                  </a:lnTo>
                  <a:lnTo>
                    <a:pt x="218501" y="309735"/>
                  </a:lnTo>
                  <a:lnTo>
                    <a:pt x="218685" y="307513"/>
                  </a:lnTo>
                  <a:lnTo>
                    <a:pt x="227983" y="28521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61"/>
            <p:cNvSpPr/>
            <p:nvPr/>
          </p:nvSpPr>
          <p:spPr>
            <a:xfrm>
              <a:off x="3580888" y="1276958"/>
              <a:ext cx="178511" cy="308384"/>
            </a:xfrm>
            <a:custGeom>
              <a:avLst/>
              <a:gdLst/>
              <a:ahLst/>
              <a:cxnLst/>
              <a:rect l="0" t="0" r="0" b="0"/>
              <a:pathLst>
                <a:path w="178511" h="308384">
                  <a:moveTo>
                    <a:pt x="178510" y="71424"/>
                  </a:moveTo>
                  <a:lnTo>
                    <a:pt x="173770" y="66684"/>
                  </a:lnTo>
                  <a:lnTo>
                    <a:pt x="171442" y="59065"/>
                  </a:lnTo>
                  <a:lnTo>
                    <a:pt x="169416" y="50056"/>
                  </a:lnTo>
                  <a:lnTo>
                    <a:pt x="163688" y="38414"/>
                  </a:lnTo>
                  <a:lnTo>
                    <a:pt x="160558" y="24822"/>
                  </a:lnTo>
                  <a:lnTo>
                    <a:pt x="158605" y="22497"/>
                  </a:lnTo>
                  <a:lnTo>
                    <a:pt x="148340" y="14024"/>
                  </a:lnTo>
                  <a:lnTo>
                    <a:pt x="145257" y="8541"/>
                  </a:lnTo>
                  <a:lnTo>
                    <a:pt x="144435" y="5690"/>
                  </a:lnTo>
                  <a:lnTo>
                    <a:pt x="142895" y="3789"/>
                  </a:lnTo>
                  <a:lnTo>
                    <a:pt x="138538" y="1677"/>
                  </a:lnTo>
                  <a:lnTo>
                    <a:pt x="96398" y="0"/>
                  </a:lnTo>
                  <a:lnTo>
                    <a:pt x="69727" y="7676"/>
                  </a:lnTo>
                  <a:lnTo>
                    <a:pt x="50601" y="21938"/>
                  </a:lnTo>
                  <a:lnTo>
                    <a:pt x="39518" y="33169"/>
                  </a:lnTo>
                  <a:lnTo>
                    <a:pt x="14695" y="71908"/>
                  </a:lnTo>
                  <a:lnTo>
                    <a:pt x="4736" y="92514"/>
                  </a:lnTo>
                  <a:lnTo>
                    <a:pt x="551" y="134357"/>
                  </a:lnTo>
                  <a:lnTo>
                    <a:pt x="0" y="175991"/>
                  </a:lnTo>
                  <a:lnTo>
                    <a:pt x="919" y="214142"/>
                  </a:lnTo>
                  <a:lnTo>
                    <a:pt x="18008" y="258764"/>
                  </a:lnTo>
                  <a:lnTo>
                    <a:pt x="29728" y="277984"/>
                  </a:lnTo>
                  <a:lnTo>
                    <a:pt x="47545" y="297485"/>
                  </a:lnTo>
                  <a:lnTo>
                    <a:pt x="56142" y="300880"/>
                  </a:lnTo>
                  <a:lnTo>
                    <a:pt x="65585" y="303381"/>
                  </a:lnTo>
                  <a:lnTo>
                    <a:pt x="73089" y="307800"/>
                  </a:lnTo>
                  <a:lnTo>
                    <a:pt x="76480" y="308383"/>
                  </a:lnTo>
                  <a:lnTo>
                    <a:pt x="79731" y="307780"/>
                  </a:lnTo>
                  <a:lnTo>
                    <a:pt x="86984" y="305456"/>
                  </a:lnTo>
                  <a:lnTo>
                    <a:pt x="96821" y="304423"/>
                  </a:lnTo>
                  <a:lnTo>
                    <a:pt x="101230" y="302163"/>
                  </a:lnTo>
                  <a:lnTo>
                    <a:pt x="118601" y="283551"/>
                  </a:lnTo>
                  <a:lnTo>
                    <a:pt x="136805" y="240113"/>
                  </a:lnTo>
                  <a:lnTo>
                    <a:pt x="151717" y="196311"/>
                  </a:lnTo>
                  <a:lnTo>
                    <a:pt x="160651" y="16965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2"/>
            <p:cNvSpPr/>
            <p:nvPr/>
          </p:nvSpPr>
          <p:spPr>
            <a:xfrm>
              <a:off x="3611751" y="1294804"/>
              <a:ext cx="156175" cy="642302"/>
            </a:xfrm>
            <a:custGeom>
              <a:avLst/>
              <a:gdLst/>
              <a:ahLst/>
              <a:cxnLst/>
              <a:rect l="0" t="0" r="0" b="0"/>
              <a:pathLst>
                <a:path w="156175" h="642302">
                  <a:moveTo>
                    <a:pt x="138717" y="0"/>
                  </a:moveTo>
                  <a:lnTo>
                    <a:pt x="133977" y="4741"/>
                  </a:lnTo>
                  <a:lnTo>
                    <a:pt x="131649" y="12360"/>
                  </a:lnTo>
                  <a:lnTo>
                    <a:pt x="127694" y="27805"/>
                  </a:lnTo>
                  <a:lnTo>
                    <a:pt x="122883" y="44950"/>
                  </a:lnTo>
                  <a:lnTo>
                    <a:pt x="121036" y="85685"/>
                  </a:lnTo>
                  <a:lnTo>
                    <a:pt x="120893" y="129043"/>
                  </a:lnTo>
                  <a:lnTo>
                    <a:pt x="121857" y="170680"/>
                  </a:lnTo>
                  <a:lnTo>
                    <a:pt x="126997" y="210424"/>
                  </a:lnTo>
                  <a:lnTo>
                    <a:pt x="128960" y="252628"/>
                  </a:lnTo>
                  <a:lnTo>
                    <a:pt x="130535" y="291701"/>
                  </a:lnTo>
                  <a:lnTo>
                    <a:pt x="135852" y="333264"/>
                  </a:lnTo>
                  <a:lnTo>
                    <a:pt x="138861" y="371156"/>
                  </a:lnTo>
                  <a:lnTo>
                    <a:pt x="144603" y="407518"/>
                  </a:lnTo>
                  <a:lnTo>
                    <a:pt x="147737" y="442436"/>
                  </a:lnTo>
                  <a:lnTo>
                    <a:pt x="154536" y="484049"/>
                  </a:lnTo>
                  <a:lnTo>
                    <a:pt x="156174" y="525453"/>
                  </a:lnTo>
                  <a:lnTo>
                    <a:pt x="148853" y="567878"/>
                  </a:lnTo>
                  <a:lnTo>
                    <a:pt x="136670" y="609056"/>
                  </a:lnTo>
                  <a:lnTo>
                    <a:pt x="129181" y="622977"/>
                  </a:lnTo>
                  <a:lnTo>
                    <a:pt x="123565" y="629105"/>
                  </a:lnTo>
                  <a:lnTo>
                    <a:pt x="99814" y="639714"/>
                  </a:lnTo>
                  <a:lnTo>
                    <a:pt x="83040" y="642301"/>
                  </a:lnTo>
                  <a:lnTo>
                    <a:pt x="72300" y="641663"/>
                  </a:lnTo>
                  <a:lnTo>
                    <a:pt x="56089" y="635725"/>
                  </a:lnTo>
                  <a:lnTo>
                    <a:pt x="33260" y="621936"/>
                  </a:lnTo>
                  <a:lnTo>
                    <a:pt x="24709" y="610783"/>
                  </a:lnTo>
                  <a:lnTo>
                    <a:pt x="9014" y="576930"/>
                  </a:lnTo>
                  <a:lnTo>
                    <a:pt x="2964" y="541374"/>
                  </a:lnTo>
                  <a:lnTo>
                    <a:pt x="0" y="520408"/>
                  </a:lnTo>
                  <a:lnTo>
                    <a:pt x="4772" y="4822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3"/>
            <p:cNvSpPr/>
            <p:nvPr/>
          </p:nvSpPr>
          <p:spPr>
            <a:xfrm>
              <a:off x="3813393" y="1303899"/>
              <a:ext cx="169248" cy="266035"/>
            </a:xfrm>
            <a:custGeom>
              <a:avLst/>
              <a:gdLst/>
              <a:ahLst/>
              <a:cxnLst/>
              <a:rect l="0" t="0" r="0" b="0"/>
              <a:pathLst>
                <a:path w="169248" h="266035">
                  <a:moveTo>
                    <a:pt x="8513" y="124851"/>
                  </a:moveTo>
                  <a:lnTo>
                    <a:pt x="51627" y="124851"/>
                  </a:lnTo>
                  <a:lnTo>
                    <a:pt x="74282" y="123858"/>
                  </a:lnTo>
                  <a:lnTo>
                    <a:pt x="109205" y="116289"/>
                  </a:lnTo>
                  <a:lnTo>
                    <a:pt x="135219" y="115953"/>
                  </a:lnTo>
                  <a:lnTo>
                    <a:pt x="141886" y="113289"/>
                  </a:lnTo>
                  <a:lnTo>
                    <a:pt x="148157" y="109790"/>
                  </a:lnTo>
                  <a:lnTo>
                    <a:pt x="160267" y="107544"/>
                  </a:lnTo>
                  <a:lnTo>
                    <a:pt x="167474" y="107100"/>
                  </a:lnTo>
                  <a:lnTo>
                    <a:pt x="168065" y="106072"/>
                  </a:lnTo>
                  <a:lnTo>
                    <a:pt x="169234" y="98171"/>
                  </a:lnTo>
                  <a:lnTo>
                    <a:pt x="169247" y="77073"/>
                  </a:lnTo>
                  <a:lnTo>
                    <a:pt x="166602" y="71205"/>
                  </a:lnTo>
                  <a:lnTo>
                    <a:pt x="139436" y="28203"/>
                  </a:lnTo>
                  <a:lnTo>
                    <a:pt x="130862" y="19719"/>
                  </a:lnTo>
                  <a:lnTo>
                    <a:pt x="109548" y="4070"/>
                  </a:lnTo>
                  <a:lnTo>
                    <a:pt x="87253" y="393"/>
                  </a:lnTo>
                  <a:lnTo>
                    <a:pt x="72633" y="0"/>
                  </a:lnTo>
                  <a:lnTo>
                    <a:pt x="64131" y="2554"/>
                  </a:lnTo>
                  <a:lnTo>
                    <a:pt x="24672" y="29648"/>
                  </a:lnTo>
                  <a:lnTo>
                    <a:pt x="14844" y="43285"/>
                  </a:lnTo>
                  <a:lnTo>
                    <a:pt x="4328" y="74434"/>
                  </a:lnTo>
                  <a:lnTo>
                    <a:pt x="0" y="112699"/>
                  </a:lnTo>
                  <a:lnTo>
                    <a:pt x="657" y="142845"/>
                  </a:lnTo>
                  <a:lnTo>
                    <a:pt x="10612" y="187192"/>
                  </a:lnTo>
                  <a:lnTo>
                    <a:pt x="23672" y="216110"/>
                  </a:lnTo>
                  <a:lnTo>
                    <a:pt x="43055" y="239198"/>
                  </a:lnTo>
                  <a:lnTo>
                    <a:pt x="51316" y="245125"/>
                  </a:lnTo>
                  <a:lnTo>
                    <a:pt x="61544" y="251107"/>
                  </a:lnTo>
                  <a:lnTo>
                    <a:pt x="73889" y="262018"/>
                  </a:lnTo>
                  <a:lnTo>
                    <a:pt x="82548" y="265189"/>
                  </a:lnTo>
                  <a:lnTo>
                    <a:pt x="87635" y="266034"/>
                  </a:lnTo>
                  <a:lnTo>
                    <a:pt x="95934" y="264328"/>
                  </a:lnTo>
                  <a:lnTo>
                    <a:pt x="109345" y="255148"/>
                  </a:lnTo>
                  <a:lnTo>
                    <a:pt x="132283" y="233160"/>
                  </a:lnTo>
                  <a:lnTo>
                    <a:pt x="153994" y="191416"/>
                  </a:lnTo>
                  <a:lnTo>
                    <a:pt x="160317" y="1784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64"/>
            <p:cNvSpPr/>
            <p:nvPr/>
          </p:nvSpPr>
          <p:spPr>
            <a:xfrm>
              <a:off x="4064248" y="1303734"/>
              <a:ext cx="123776" cy="312165"/>
            </a:xfrm>
            <a:custGeom>
              <a:avLst/>
              <a:gdLst/>
              <a:ahLst/>
              <a:cxnLst/>
              <a:rect l="0" t="0" r="0" b="0"/>
              <a:pathLst>
                <a:path w="123776" h="312165">
                  <a:moveTo>
                    <a:pt x="7689" y="0"/>
                  </a:moveTo>
                  <a:lnTo>
                    <a:pt x="1552" y="14258"/>
                  </a:lnTo>
                  <a:lnTo>
                    <a:pt x="0" y="24858"/>
                  </a:lnTo>
                  <a:lnTo>
                    <a:pt x="5991" y="63429"/>
                  </a:lnTo>
                  <a:lnTo>
                    <a:pt x="7353" y="98409"/>
                  </a:lnTo>
                  <a:lnTo>
                    <a:pt x="7623" y="139126"/>
                  </a:lnTo>
                  <a:lnTo>
                    <a:pt x="10322" y="170981"/>
                  </a:lnTo>
                  <a:lnTo>
                    <a:pt x="15375" y="210383"/>
                  </a:lnTo>
                  <a:lnTo>
                    <a:pt x="16373" y="248263"/>
                  </a:lnTo>
                  <a:lnTo>
                    <a:pt x="17538" y="268469"/>
                  </a:lnTo>
                  <a:lnTo>
                    <a:pt x="25475" y="302974"/>
                  </a:lnTo>
                  <a:lnTo>
                    <a:pt x="25548" y="312164"/>
                  </a:lnTo>
                  <a:lnTo>
                    <a:pt x="25548" y="300077"/>
                  </a:lnTo>
                  <a:lnTo>
                    <a:pt x="17446" y="257404"/>
                  </a:lnTo>
                  <a:lnTo>
                    <a:pt x="16782" y="220289"/>
                  </a:lnTo>
                  <a:lnTo>
                    <a:pt x="16651" y="179774"/>
                  </a:lnTo>
                  <a:lnTo>
                    <a:pt x="23754" y="143108"/>
                  </a:lnTo>
                  <a:lnTo>
                    <a:pt x="37610" y="102998"/>
                  </a:lnTo>
                  <a:lnTo>
                    <a:pt x="58299" y="60628"/>
                  </a:lnTo>
                  <a:lnTo>
                    <a:pt x="77143" y="32916"/>
                  </a:lnTo>
                  <a:lnTo>
                    <a:pt x="102112" y="13175"/>
                  </a:lnTo>
                  <a:lnTo>
                    <a:pt x="111623" y="10187"/>
                  </a:lnTo>
                  <a:lnTo>
                    <a:pt x="123775" y="893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65"/>
            <p:cNvSpPr/>
            <p:nvPr/>
          </p:nvSpPr>
          <p:spPr>
            <a:xfrm>
              <a:off x="4152304" y="1535906"/>
              <a:ext cx="151806" cy="312540"/>
            </a:xfrm>
            <a:custGeom>
              <a:avLst/>
              <a:gdLst/>
              <a:ahLst/>
              <a:cxnLst/>
              <a:rect l="0" t="0" r="0" b="0"/>
              <a:pathLst>
                <a:path w="151806" h="312540">
                  <a:moveTo>
                    <a:pt x="151805" y="0"/>
                  </a:moveTo>
                  <a:lnTo>
                    <a:pt x="145668" y="14258"/>
                  </a:lnTo>
                  <a:lnTo>
                    <a:pt x="143121" y="53968"/>
                  </a:lnTo>
                  <a:lnTo>
                    <a:pt x="140278" y="82502"/>
                  </a:lnTo>
                  <a:lnTo>
                    <a:pt x="133787" y="125296"/>
                  </a:lnTo>
                  <a:lnTo>
                    <a:pt x="124396" y="163436"/>
                  </a:lnTo>
                  <a:lnTo>
                    <a:pt x="116188" y="206363"/>
                  </a:lnTo>
                  <a:lnTo>
                    <a:pt x="98059" y="249914"/>
                  </a:lnTo>
                  <a:lnTo>
                    <a:pt x="77381" y="286956"/>
                  </a:lnTo>
                  <a:lnTo>
                    <a:pt x="59531" y="306430"/>
                  </a:lnTo>
                  <a:lnTo>
                    <a:pt x="53578" y="309824"/>
                  </a:lnTo>
                  <a:lnTo>
                    <a:pt x="42003" y="311734"/>
                  </a:lnTo>
                  <a:lnTo>
                    <a:pt x="0" y="3125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66"/>
            <p:cNvSpPr/>
            <p:nvPr/>
          </p:nvSpPr>
          <p:spPr>
            <a:xfrm>
              <a:off x="4446984" y="1259085"/>
              <a:ext cx="196454" cy="731699"/>
            </a:xfrm>
            <a:custGeom>
              <a:avLst/>
              <a:gdLst/>
              <a:ahLst/>
              <a:cxnLst/>
              <a:rect l="0" t="0" r="0" b="0"/>
              <a:pathLst>
                <a:path w="196454" h="731699">
                  <a:moveTo>
                    <a:pt x="169664" y="0"/>
                  </a:moveTo>
                  <a:lnTo>
                    <a:pt x="174404" y="4741"/>
                  </a:lnTo>
                  <a:lnTo>
                    <a:pt x="176732" y="12360"/>
                  </a:lnTo>
                  <a:lnTo>
                    <a:pt x="178485" y="50803"/>
                  </a:lnTo>
                  <a:lnTo>
                    <a:pt x="178579" y="90108"/>
                  </a:lnTo>
                  <a:lnTo>
                    <a:pt x="179584" y="127916"/>
                  </a:lnTo>
                  <a:lnTo>
                    <a:pt x="186282" y="170046"/>
                  </a:lnTo>
                  <a:lnTo>
                    <a:pt x="188271" y="212588"/>
                  </a:lnTo>
                  <a:lnTo>
                    <a:pt x="193587" y="247426"/>
                  </a:lnTo>
                  <a:lnTo>
                    <a:pt x="195604" y="281892"/>
                  </a:lnTo>
                  <a:lnTo>
                    <a:pt x="196285" y="323353"/>
                  </a:lnTo>
                  <a:lnTo>
                    <a:pt x="196420" y="364726"/>
                  </a:lnTo>
                  <a:lnTo>
                    <a:pt x="196446" y="407698"/>
                  </a:lnTo>
                  <a:lnTo>
                    <a:pt x="196451" y="445879"/>
                  </a:lnTo>
                  <a:lnTo>
                    <a:pt x="196453" y="482084"/>
                  </a:lnTo>
                  <a:lnTo>
                    <a:pt x="190316" y="524036"/>
                  </a:lnTo>
                  <a:lnTo>
                    <a:pt x="185429" y="562014"/>
                  </a:lnTo>
                  <a:lnTo>
                    <a:pt x="178501" y="601009"/>
                  </a:lnTo>
                  <a:lnTo>
                    <a:pt x="163441" y="644977"/>
                  </a:lnTo>
                  <a:lnTo>
                    <a:pt x="149106" y="669542"/>
                  </a:lnTo>
                  <a:lnTo>
                    <a:pt x="118313" y="710216"/>
                  </a:lnTo>
                  <a:lnTo>
                    <a:pt x="92130" y="728162"/>
                  </a:lnTo>
                  <a:lnTo>
                    <a:pt x="69813" y="731698"/>
                  </a:lnTo>
                  <a:lnTo>
                    <a:pt x="55191" y="727335"/>
                  </a:lnTo>
                  <a:lnTo>
                    <a:pt x="43032" y="719759"/>
                  </a:lnTo>
                  <a:lnTo>
                    <a:pt x="28404" y="706489"/>
                  </a:lnTo>
                  <a:lnTo>
                    <a:pt x="16243" y="685250"/>
                  </a:lnTo>
                  <a:lnTo>
                    <a:pt x="0" y="6340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7"/>
            <p:cNvSpPr/>
            <p:nvPr/>
          </p:nvSpPr>
          <p:spPr>
            <a:xfrm>
              <a:off x="4598897" y="1089421"/>
              <a:ext cx="8822" cy="8931"/>
            </a:xfrm>
            <a:custGeom>
              <a:avLst/>
              <a:gdLst/>
              <a:ahLst/>
              <a:cxnLst/>
              <a:rect l="0" t="0" r="0" b="0"/>
              <a:pathLst>
                <a:path w="8822" h="8931">
                  <a:moveTo>
                    <a:pt x="8821" y="8930"/>
                  </a:moveTo>
                  <a:lnTo>
                    <a:pt x="0" y="109"/>
                  </a:lnTo>
                  <a:lnTo>
                    <a:pt x="88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68"/>
            <p:cNvSpPr/>
            <p:nvPr/>
          </p:nvSpPr>
          <p:spPr>
            <a:xfrm>
              <a:off x="4705945" y="1259085"/>
              <a:ext cx="160681" cy="357023"/>
            </a:xfrm>
            <a:custGeom>
              <a:avLst/>
              <a:gdLst/>
              <a:ahLst/>
              <a:cxnLst/>
              <a:rect l="0" t="0" r="0" b="0"/>
              <a:pathLst>
                <a:path w="160681" h="357023">
                  <a:moveTo>
                    <a:pt x="0" y="53579"/>
                  </a:moveTo>
                  <a:lnTo>
                    <a:pt x="0" y="92408"/>
                  </a:lnTo>
                  <a:lnTo>
                    <a:pt x="2645" y="117008"/>
                  </a:lnTo>
                  <a:lnTo>
                    <a:pt x="8102" y="155711"/>
                  </a:lnTo>
                  <a:lnTo>
                    <a:pt x="11412" y="195167"/>
                  </a:lnTo>
                  <a:lnTo>
                    <a:pt x="16586" y="231918"/>
                  </a:lnTo>
                  <a:lnTo>
                    <a:pt x="24760" y="269719"/>
                  </a:lnTo>
                  <a:lnTo>
                    <a:pt x="28833" y="292576"/>
                  </a:lnTo>
                  <a:lnTo>
                    <a:pt x="36324" y="309270"/>
                  </a:lnTo>
                  <a:lnTo>
                    <a:pt x="65495" y="350810"/>
                  </a:lnTo>
                  <a:lnTo>
                    <a:pt x="71442" y="354354"/>
                  </a:lnTo>
                  <a:lnTo>
                    <a:pt x="83344" y="356628"/>
                  </a:lnTo>
                  <a:lnTo>
                    <a:pt x="92274" y="357022"/>
                  </a:lnTo>
                  <a:lnTo>
                    <a:pt x="98226" y="354468"/>
                  </a:lnTo>
                  <a:lnTo>
                    <a:pt x="114873" y="340004"/>
                  </a:lnTo>
                  <a:lnTo>
                    <a:pt x="139653" y="300499"/>
                  </a:lnTo>
                  <a:lnTo>
                    <a:pt x="147763" y="281742"/>
                  </a:lnTo>
                  <a:lnTo>
                    <a:pt x="157587" y="237957"/>
                  </a:lnTo>
                  <a:lnTo>
                    <a:pt x="160319" y="196039"/>
                  </a:lnTo>
                  <a:lnTo>
                    <a:pt x="160680" y="151751"/>
                  </a:lnTo>
                  <a:lnTo>
                    <a:pt x="159718" y="134914"/>
                  </a:lnTo>
                  <a:lnTo>
                    <a:pt x="153042" y="96983"/>
                  </a:lnTo>
                  <a:lnTo>
                    <a:pt x="147431" y="75810"/>
                  </a:lnTo>
                  <a:lnTo>
                    <a:pt x="136407" y="51900"/>
                  </a:lnTo>
                  <a:lnTo>
                    <a:pt x="134047" y="41919"/>
                  </a:lnTo>
                  <a:lnTo>
                    <a:pt x="127093" y="27426"/>
                  </a:lnTo>
                  <a:lnTo>
                    <a:pt x="124947" y="21119"/>
                  </a:lnTo>
                  <a:lnTo>
                    <a:pt x="119152" y="11991"/>
                  </a:lnTo>
                  <a:lnTo>
                    <a:pt x="11608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69"/>
            <p:cNvSpPr/>
            <p:nvPr/>
          </p:nvSpPr>
          <p:spPr>
            <a:xfrm>
              <a:off x="4929343" y="1259085"/>
              <a:ext cx="151527" cy="320106"/>
            </a:xfrm>
            <a:custGeom>
              <a:avLst/>
              <a:gdLst/>
              <a:ahLst/>
              <a:cxnLst/>
              <a:rect l="0" t="0" r="0" b="0"/>
              <a:pathLst>
                <a:path w="151527" h="320106">
                  <a:moveTo>
                    <a:pt x="115930" y="0"/>
                  </a:moveTo>
                  <a:lnTo>
                    <a:pt x="111190" y="0"/>
                  </a:lnTo>
                  <a:lnTo>
                    <a:pt x="106217" y="2646"/>
                  </a:lnTo>
                  <a:lnTo>
                    <a:pt x="100699" y="6137"/>
                  </a:lnTo>
                  <a:lnTo>
                    <a:pt x="92014" y="9095"/>
                  </a:lnTo>
                  <a:lnTo>
                    <a:pt x="73257" y="23097"/>
                  </a:lnTo>
                  <a:lnTo>
                    <a:pt x="58197" y="27680"/>
                  </a:lnTo>
                  <a:lnTo>
                    <a:pt x="27348" y="50549"/>
                  </a:lnTo>
                  <a:lnTo>
                    <a:pt x="20998" y="53224"/>
                  </a:lnTo>
                  <a:lnTo>
                    <a:pt x="1621" y="69776"/>
                  </a:lnTo>
                  <a:lnTo>
                    <a:pt x="633" y="73345"/>
                  </a:lnTo>
                  <a:lnTo>
                    <a:pt x="0" y="83721"/>
                  </a:lnTo>
                  <a:lnTo>
                    <a:pt x="2559" y="89465"/>
                  </a:lnTo>
                  <a:lnTo>
                    <a:pt x="6012" y="95325"/>
                  </a:lnTo>
                  <a:lnTo>
                    <a:pt x="7546" y="101237"/>
                  </a:lnTo>
                  <a:lnTo>
                    <a:pt x="13519" y="107171"/>
                  </a:lnTo>
                  <a:lnTo>
                    <a:pt x="54097" y="141014"/>
                  </a:lnTo>
                  <a:lnTo>
                    <a:pt x="94937" y="174717"/>
                  </a:lnTo>
                  <a:lnTo>
                    <a:pt x="109820" y="185273"/>
                  </a:lnTo>
                  <a:lnTo>
                    <a:pt x="138669" y="220014"/>
                  </a:lnTo>
                  <a:lnTo>
                    <a:pt x="144565" y="232123"/>
                  </a:lnTo>
                  <a:lnTo>
                    <a:pt x="148500" y="238103"/>
                  </a:lnTo>
                  <a:lnTo>
                    <a:pt x="150716" y="247049"/>
                  </a:lnTo>
                  <a:lnTo>
                    <a:pt x="151526" y="261937"/>
                  </a:lnTo>
                  <a:lnTo>
                    <a:pt x="148948" y="267891"/>
                  </a:lnTo>
                  <a:lnTo>
                    <a:pt x="121836" y="297657"/>
                  </a:lnTo>
                  <a:lnTo>
                    <a:pt x="115909" y="300964"/>
                  </a:lnTo>
                  <a:lnTo>
                    <a:pt x="73695" y="314565"/>
                  </a:lnTo>
                  <a:lnTo>
                    <a:pt x="65409" y="318401"/>
                  </a:lnTo>
                  <a:lnTo>
                    <a:pt x="55112" y="320105"/>
                  </a:lnTo>
                  <a:lnTo>
                    <a:pt x="46567" y="318217"/>
                  </a:lnTo>
                  <a:lnTo>
                    <a:pt x="39461" y="315063"/>
                  </a:lnTo>
                  <a:lnTo>
                    <a:pt x="29883" y="312295"/>
                  </a:lnTo>
                  <a:lnTo>
                    <a:pt x="23778" y="308131"/>
                  </a:lnTo>
                  <a:lnTo>
                    <a:pt x="20403" y="302974"/>
                  </a:lnTo>
                  <a:lnTo>
                    <a:pt x="18903" y="295390"/>
                  </a:lnTo>
                  <a:lnTo>
                    <a:pt x="19051" y="275377"/>
                  </a:lnTo>
                  <a:lnTo>
                    <a:pt x="26633" y="25003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0"/>
            <p:cNvSpPr/>
            <p:nvPr/>
          </p:nvSpPr>
          <p:spPr>
            <a:xfrm>
              <a:off x="5170289" y="1080492"/>
              <a:ext cx="53576" cy="508837"/>
            </a:xfrm>
            <a:custGeom>
              <a:avLst/>
              <a:gdLst/>
              <a:ahLst/>
              <a:cxnLst/>
              <a:rect l="0" t="0" r="0" b="0"/>
              <a:pathLst>
                <a:path w="53576" h="508837">
                  <a:moveTo>
                    <a:pt x="0" y="0"/>
                  </a:moveTo>
                  <a:lnTo>
                    <a:pt x="0" y="41981"/>
                  </a:lnTo>
                  <a:lnTo>
                    <a:pt x="7068" y="81192"/>
                  </a:lnTo>
                  <a:lnTo>
                    <a:pt x="8684" y="118987"/>
                  </a:lnTo>
                  <a:lnTo>
                    <a:pt x="8881" y="155023"/>
                  </a:lnTo>
                  <a:lnTo>
                    <a:pt x="11561" y="188477"/>
                  </a:lnTo>
                  <a:lnTo>
                    <a:pt x="15993" y="223524"/>
                  </a:lnTo>
                  <a:lnTo>
                    <a:pt x="22231" y="266182"/>
                  </a:lnTo>
                  <a:lnTo>
                    <a:pt x="25888" y="303272"/>
                  </a:lnTo>
                  <a:lnTo>
                    <a:pt x="26611" y="339261"/>
                  </a:lnTo>
                  <a:lnTo>
                    <a:pt x="29382" y="366097"/>
                  </a:lnTo>
                  <a:lnTo>
                    <a:pt x="35876" y="404626"/>
                  </a:lnTo>
                  <a:lnTo>
                    <a:pt x="43747" y="448530"/>
                  </a:lnTo>
                  <a:lnTo>
                    <a:pt x="45374" y="466052"/>
                  </a:lnTo>
                  <a:lnTo>
                    <a:pt x="52301" y="484620"/>
                  </a:lnTo>
                  <a:lnTo>
                    <a:pt x="53575" y="508836"/>
                  </a:lnTo>
                  <a:lnTo>
                    <a:pt x="41218" y="499258"/>
                  </a:lnTo>
                  <a:lnTo>
                    <a:pt x="26789" y="49113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1"/>
            <p:cNvSpPr/>
            <p:nvPr/>
          </p:nvSpPr>
          <p:spPr>
            <a:xfrm>
              <a:off x="5134570" y="1339453"/>
              <a:ext cx="125016" cy="8930"/>
            </a:xfrm>
            <a:custGeom>
              <a:avLst/>
              <a:gdLst/>
              <a:ahLst/>
              <a:cxnLst/>
              <a:rect l="0" t="0" r="0" b="0"/>
              <a:pathLst>
                <a:path w="125016" h="8930">
                  <a:moveTo>
                    <a:pt x="0" y="8929"/>
                  </a:moveTo>
                  <a:lnTo>
                    <a:pt x="41982" y="8929"/>
                  </a:lnTo>
                  <a:lnTo>
                    <a:pt x="82158" y="1241"/>
                  </a:lnTo>
                  <a:lnTo>
                    <a:pt x="12501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72"/>
            <p:cNvSpPr/>
            <p:nvPr/>
          </p:nvSpPr>
          <p:spPr>
            <a:xfrm>
              <a:off x="5411421" y="1312710"/>
              <a:ext cx="151775" cy="294475"/>
            </a:xfrm>
            <a:custGeom>
              <a:avLst/>
              <a:gdLst/>
              <a:ahLst/>
              <a:cxnLst/>
              <a:rect l="0" t="0" r="0" b="0"/>
              <a:pathLst>
                <a:path w="151775" h="294475">
                  <a:moveTo>
                    <a:pt x="151774" y="107110"/>
                  </a:moveTo>
                  <a:lnTo>
                    <a:pt x="151774" y="77557"/>
                  </a:lnTo>
                  <a:lnTo>
                    <a:pt x="149128" y="71486"/>
                  </a:lnTo>
                  <a:lnTo>
                    <a:pt x="145637" y="65480"/>
                  </a:lnTo>
                  <a:lnTo>
                    <a:pt x="143396" y="53540"/>
                  </a:lnTo>
                  <a:lnTo>
                    <a:pt x="142097" y="46590"/>
                  </a:lnTo>
                  <a:lnTo>
                    <a:pt x="135788" y="32513"/>
                  </a:lnTo>
                  <a:lnTo>
                    <a:pt x="113035" y="6016"/>
                  </a:lnTo>
                  <a:lnTo>
                    <a:pt x="104460" y="2648"/>
                  </a:lnTo>
                  <a:lnTo>
                    <a:pt x="68539" y="0"/>
                  </a:lnTo>
                  <a:lnTo>
                    <a:pt x="62525" y="2620"/>
                  </a:lnTo>
                  <a:lnTo>
                    <a:pt x="41463" y="16180"/>
                  </a:lnTo>
                  <a:lnTo>
                    <a:pt x="11948" y="59413"/>
                  </a:lnTo>
                  <a:lnTo>
                    <a:pt x="5955" y="69706"/>
                  </a:lnTo>
                  <a:lnTo>
                    <a:pt x="1743" y="91397"/>
                  </a:lnTo>
                  <a:lnTo>
                    <a:pt x="203" y="131536"/>
                  </a:lnTo>
                  <a:lnTo>
                    <a:pt x="0" y="169490"/>
                  </a:lnTo>
                  <a:lnTo>
                    <a:pt x="970" y="189534"/>
                  </a:lnTo>
                  <a:lnTo>
                    <a:pt x="10993" y="232072"/>
                  </a:lnTo>
                  <a:lnTo>
                    <a:pt x="24057" y="260892"/>
                  </a:lnTo>
                  <a:lnTo>
                    <a:pt x="47605" y="288525"/>
                  </a:lnTo>
                  <a:lnTo>
                    <a:pt x="53552" y="291918"/>
                  </a:lnTo>
                  <a:lnTo>
                    <a:pt x="65124" y="293829"/>
                  </a:lnTo>
                  <a:lnTo>
                    <a:pt x="82072" y="294474"/>
                  </a:lnTo>
                  <a:lnTo>
                    <a:pt x="91360" y="286625"/>
                  </a:lnTo>
                  <a:lnTo>
                    <a:pt x="126320" y="244086"/>
                  </a:lnTo>
                  <a:lnTo>
                    <a:pt x="142844" y="2053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73"/>
            <p:cNvSpPr/>
            <p:nvPr/>
          </p:nvSpPr>
          <p:spPr>
            <a:xfrm>
              <a:off x="5393531" y="1401960"/>
              <a:ext cx="187470" cy="544189"/>
            </a:xfrm>
            <a:custGeom>
              <a:avLst/>
              <a:gdLst/>
              <a:ahLst/>
              <a:cxnLst/>
              <a:rect l="0" t="0" r="0" b="0"/>
              <a:pathLst>
                <a:path w="187470" h="544189">
                  <a:moveTo>
                    <a:pt x="142875" y="0"/>
                  </a:moveTo>
                  <a:lnTo>
                    <a:pt x="142875" y="37592"/>
                  </a:lnTo>
                  <a:lnTo>
                    <a:pt x="142875" y="75874"/>
                  </a:lnTo>
                  <a:lnTo>
                    <a:pt x="149012" y="114170"/>
                  </a:lnTo>
                  <a:lnTo>
                    <a:pt x="153898" y="154072"/>
                  </a:lnTo>
                  <a:lnTo>
                    <a:pt x="158709" y="188196"/>
                  </a:lnTo>
                  <a:lnTo>
                    <a:pt x="162780" y="223442"/>
                  </a:lnTo>
                  <a:lnTo>
                    <a:pt x="173044" y="266166"/>
                  </a:lnTo>
                  <a:lnTo>
                    <a:pt x="178490" y="309406"/>
                  </a:lnTo>
                  <a:lnTo>
                    <a:pt x="185445" y="347639"/>
                  </a:lnTo>
                  <a:lnTo>
                    <a:pt x="187113" y="383855"/>
                  </a:lnTo>
                  <a:lnTo>
                    <a:pt x="187469" y="425964"/>
                  </a:lnTo>
                  <a:lnTo>
                    <a:pt x="186524" y="458041"/>
                  </a:lnTo>
                  <a:lnTo>
                    <a:pt x="176499" y="497396"/>
                  </a:lnTo>
                  <a:lnTo>
                    <a:pt x="160550" y="517688"/>
                  </a:lnTo>
                  <a:lnTo>
                    <a:pt x="153707" y="523771"/>
                  </a:lnTo>
                  <a:lnTo>
                    <a:pt x="127458" y="538745"/>
                  </a:lnTo>
                  <a:lnTo>
                    <a:pt x="109974" y="542943"/>
                  </a:lnTo>
                  <a:lnTo>
                    <a:pt x="92226" y="544188"/>
                  </a:lnTo>
                  <a:lnTo>
                    <a:pt x="74400" y="539816"/>
                  </a:lnTo>
                  <a:lnTo>
                    <a:pt x="39317" y="522320"/>
                  </a:lnTo>
                  <a:lnTo>
                    <a:pt x="28057" y="511278"/>
                  </a:lnTo>
                  <a:lnTo>
                    <a:pt x="9489" y="472399"/>
                  </a:lnTo>
                  <a:lnTo>
                    <a:pt x="2811" y="446226"/>
                  </a:lnTo>
                  <a:lnTo>
                    <a:pt x="370" y="404779"/>
                  </a:lnTo>
                  <a:lnTo>
                    <a:pt x="0" y="3929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74"/>
            <p:cNvSpPr/>
            <p:nvPr/>
          </p:nvSpPr>
          <p:spPr>
            <a:xfrm>
              <a:off x="5617187" y="1394427"/>
              <a:ext cx="204970" cy="239541"/>
            </a:xfrm>
            <a:custGeom>
              <a:avLst/>
              <a:gdLst/>
              <a:ahLst/>
              <a:cxnLst/>
              <a:rect l="0" t="0" r="0" b="0"/>
              <a:pathLst>
                <a:path w="204970" h="239541">
                  <a:moveTo>
                    <a:pt x="8516" y="78971"/>
                  </a:moveTo>
                  <a:lnTo>
                    <a:pt x="51322" y="78971"/>
                  </a:lnTo>
                  <a:lnTo>
                    <a:pt x="90929" y="78971"/>
                  </a:lnTo>
                  <a:lnTo>
                    <a:pt x="127459" y="78971"/>
                  </a:lnTo>
                  <a:lnTo>
                    <a:pt x="133479" y="76325"/>
                  </a:lnTo>
                  <a:lnTo>
                    <a:pt x="139461" y="72834"/>
                  </a:lnTo>
                  <a:lnTo>
                    <a:pt x="151387" y="70042"/>
                  </a:lnTo>
                  <a:lnTo>
                    <a:pt x="151390" y="62353"/>
                  </a:lnTo>
                  <a:lnTo>
                    <a:pt x="145254" y="54228"/>
                  </a:lnTo>
                  <a:lnTo>
                    <a:pt x="142297" y="45953"/>
                  </a:lnTo>
                  <a:lnTo>
                    <a:pt x="112659" y="13483"/>
                  </a:lnTo>
                  <a:lnTo>
                    <a:pt x="106726" y="10178"/>
                  </a:lnTo>
                  <a:lnTo>
                    <a:pt x="100782" y="7717"/>
                  </a:lnTo>
                  <a:lnTo>
                    <a:pt x="94832" y="3315"/>
                  </a:lnTo>
                  <a:lnTo>
                    <a:pt x="86236" y="698"/>
                  </a:lnTo>
                  <a:lnTo>
                    <a:pt x="81165" y="0"/>
                  </a:lnTo>
                  <a:lnTo>
                    <a:pt x="72885" y="1870"/>
                  </a:lnTo>
                  <a:lnTo>
                    <a:pt x="59485" y="11155"/>
                  </a:lnTo>
                  <a:lnTo>
                    <a:pt x="29358" y="41279"/>
                  </a:lnTo>
                  <a:lnTo>
                    <a:pt x="14470" y="67589"/>
                  </a:lnTo>
                  <a:lnTo>
                    <a:pt x="2727" y="109759"/>
                  </a:lnTo>
                  <a:lnTo>
                    <a:pt x="0" y="146195"/>
                  </a:lnTo>
                  <a:lnTo>
                    <a:pt x="8705" y="188039"/>
                  </a:lnTo>
                  <a:lnTo>
                    <a:pt x="20839" y="211171"/>
                  </a:lnTo>
                  <a:lnTo>
                    <a:pt x="29206" y="219748"/>
                  </a:lnTo>
                  <a:lnTo>
                    <a:pt x="50377" y="235460"/>
                  </a:lnTo>
                  <a:lnTo>
                    <a:pt x="71649" y="238867"/>
                  </a:lnTo>
                  <a:lnTo>
                    <a:pt x="90219" y="239540"/>
                  </a:lnTo>
                  <a:lnTo>
                    <a:pt x="116240" y="229970"/>
                  </a:lnTo>
                  <a:lnTo>
                    <a:pt x="133699" y="218961"/>
                  </a:lnTo>
                  <a:lnTo>
                    <a:pt x="157377" y="192723"/>
                  </a:lnTo>
                  <a:lnTo>
                    <a:pt x="187114" y="150101"/>
                  </a:lnTo>
                  <a:lnTo>
                    <a:pt x="204969" y="123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75"/>
            <p:cNvSpPr/>
            <p:nvPr/>
          </p:nvSpPr>
          <p:spPr>
            <a:xfrm>
              <a:off x="5902523" y="1098351"/>
              <a:ext cx="26790" cy="543421"/>
            </a:xfrm>
            <a:custGeom>
              <a:avLst/>
              <a:gdLst/>
              <a:ahLst/>
              <a:cxnLst/>
              <a:rect l="0" t="0" r="0" b="0"/>
              <a:pathLst>
                <a:path w="26790" h="543421">
                  <a:moveTo>
                    <a:pt x="8930" y="0"/>
                  </a:moveTo>
                  <a:lnTo>
                    <a:pt x="9922" y="31045"/>
                  </a:lnTo>
                  <a:lnTo>
                    <a:pt x="16618" y="64440"/>
                  </a:lnTo>
                  <a:lnTo>
                    <a:pt x="17786" y="108924"/>
                  </a:lnTo>
                  <a:lnTo>
                    <a:pt x="17849" y="152038"/>
                  </a:lnTo>
                  <a:lnTo>
                    <a:pt x="17858" y="193706"/>
                  </a:lnTo>
                  <a:lnTo>
                    <a:pt x="17859" y="234275"/>
                  </a:lnTo>
                  <a:lnTo>
                    <a:pt x="17859" y="275472"/>
                  </a:lnTo>
                  <a:lnTo>
                    <a:pt x="18852" y="312273"/>
                  </a:lnTo>
                  <a:lnTo>
                    <a:pt x="24927" y="348205"/>
                  </a:lnTo>
                  <a:lnTo>
                    <a:pt x="26421" y="383966"/>
                  </a:lnTo>
                  <a:lnTo>
                    <a:pt x="26741" y="425978"/>
                  </a:lnTo>
                  <a:lnTo>
                    <a:pt x="26786" y="470142"/>
                  </a:lnTo>
                  <a:lnTo>
                    <a:pt x="26789" y="510968"/>
                  </a:lnTo>
                  <a:lnTo>
                    <a:pt x="26789" y="543420"/>
                  </a:lnTo>
                  <a:lnTo>
                    <a:pt x="22049" y="539588"/>
                  </a:lnTo>
                  <a:lnTo>
                    <a:pt x="19721" y="532182"/>
                  </a:lnTo>
                  <a:lnTo>
                    <a:pt x="15765" y="516855"/>
                  </a:lnTo>
                  <a:lnTo>
                    <a:pt x="0" y="47327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76"/>
            <p:cNvSpPr/>
            <p:nvPr/>
          </p:nvSpPr>
          <p:spPr>
            <a:xfrm>
              <a:off x="5822156" y="1296846"/>
              <a:ext cx="241102" cy="42608"/>
            </a:xfrm>
            <a:custGeom>
              <a:avLst/>
              <a:gdLst/>
              <a:ahLst/>
              <a:cxnLst/>
              <a:rect l="0" t="0" r="0" b="0"/>
              <a:pathLst>
                <a:path w="241102" h="42608">
                  <a:moveTo>
                    <a:pt x="0" y="42607"/>
                  </a:moveTo>
                  <a:lnTo>
                    <a:pt x="9481" y="42607"/>
                  </a:lnTo>
                  <a:lnTo>
                    <a:pt x="16781" y="39961"/>
                  </a:lnTo>
                  <a:lnTo>
                    <a:pt x="34293" y="30178"/>
                  </a:lnTo>
                  <a:lnTo>
                    <a:pt x="73337" y="20484"/>
                  </a:lnTo>
                  <a:lnTo>
                    <a:pt x="109805" y="11487"/>
                  </a:lnTo>
                  <a:lnTo>
                    <a:pt x="149535" y="6804"/>
                  </a:lnTo>
                  <a:lnTo>
                    <a:pt x="187075" y="0"/>
                  </a:lnTo>
                  <a:lnTo>
                    <a:pt x="214180" y="1209"/>
                  </a:lnTo>
                  <a:lnTo>
                    <a:pt x="241101" y="68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77"/>
            <p:cNvSpPr/>
            <p:nvPr/>
          </p:nvSpPr>
          <p:spPr>
            <a:xfrm>
              <a:off x="6161589" y="1339453"/>
              <a:ext cx="194953" cy="311107"/>
            </a:xfrm>
            <a:custGeom>
              <a:avLst/>
              <a:gdLst/>
              <a:ahLst/>
              <a:cxnLst/>
              <a:rect l="0" t="0" r="0" b="0"/>
              <a:pathLst>
                <a:path w="194953" h="311107">
                  <a:moveTo>
                    <a:pt x="124911" y="35718"/>
                  </a:moveTo>
                  <a:lnTo>
                    <a:pt x="124911" y="30978"/>
                  </a:lnTo>
                  <a:lnTo>
                    <a:pt x="123918" y="29582"/>
                  </a:lnTo>
                  <a:lnTo>
                    <a:pt x="122265" y="28651"/>
                  </a:lnTo>
                  <a:lnTo>
                    <a:pt x="116349" y="26898"/>
                  </a:lnTo>
                  <a:lnTo>
                    <a:pt x="116089" y="22081"/>
                  </a:lnTo>
                  <a:lnTo>
                    <a:pt x="115061" y="20673"/>
                  </a:lnTo>
                  <a:lnTo>
                    <a:pt x="108302" y="18230"/>
                  </a:lnTo>
                  <a:lnTo>
                    <a:pt x="86093" y="17869"/>
                  </a:lnTo>
                  <a:lnTo>
                    <a:pt x="80208" y="20509"/>
                  </a:lnTo>
                  <a:lnTo>
                    <a:pt x="37193" y="52411"/>
                  </a:lnTo>
                  <a:lnTo>
                    <a:pt x="25057" y="68997"/>
                  </a:lnTo>
                  <a:lnTo>
                    <a:pt x="5967" y="111915"/>
                  </a:lnTo>
                  <a:lnTo>
                    <a:pt x="694" y="152431"/>
                  </a:lnTo>
                  <a:lnTo>
                    <a:pt x="0" y="196535"/>
                  </a:lnTo>
                  <a:lnTo>
                    <a:pt x="918" y="222274"/>
                  </a:lnTo>
                  <a:lnTo>
                    <a:pt x="9984" y="260599"/>
                  </a:lnTo>
                  <a:lnTo>
                    <a:pt x="38345" y="296246"/>
                  </a:lnTo>
                  <a:lnTo>
                    <a:pt x="47080" y="300337"/>
                  </a:lnTo>
                  <a:lnTo>
                    <a:pt x="81623" y="311106"/>
                  </a:lnTo>
                  <a:lnTo>
                    <a:pt x="91120" y="309256"/>
                  </a:lnTo>
                  <a:lnTo>
                    <a:pt x="107622" y="305282"/>
                  </a:lnTo>
                  <a:lnTo>
                    <a:pt x="125079" y="301459"/>
                  </a:lnTo>
                  <a:lnTo>
                    <a:pt x="140174" y="294042"/>
                  </a:lnTo>
                  <a:lnTo>
                    <a:pt x="147570" y="287451"/>
                  </a:lnTo>
                  <a:lnTo>
                    <a:pt x="175482" y="246116"/>
                  </a:lnTo>
                  <a:lnTo>
                    <a:pt x="184767" y="225702"/>
                  </a:lnTo>
                  <a:lnTo>
                    <a:pt x="194952" y="190121"/>
                  </a:lnTo>
                  <a:lnTo>
                    <a:pt x="186450" y="145679"/>
                  </a:lnTo>
                  <a:lnTo>
                    <a:pt x="178202" y="110633"/>
                  </a:lnTo>
                  <a:lnTo>
                    <a:pt x="166526" y="76864"/>
                  </a:lnTo>
                  <a:lnTo>
                    <a:pt x="137641" y="33877"/>
                  </a:lnTo>
                  <a:lnTo>
                    <a:pt x="127139" y="22054"/>
                  </a:lnTo>
                  <a:lnTo>
                    <a:pt x="112893" y="13259"/>
                  </a:lnTo>
                  <a:lnTo>
                    <a:pt x="98687" y="7139"/>
                  </a:lnTo>
                  <a:lnTo>
                    <a:pt x="92420" y="3172"/>
                  </a:lnTo>
                  <a:lnTo>
                    <a:pt x="83313" y="940"/>
                  </a:lnTo>
                  <a:lnTo>
                    <a:pt x="7133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78"/>
            <p:cNvSpPr/>
            <p:nvPr/>
          </p:nvSpPr>
          <p:spPr>
            <a:xfrm>
              <a:off x="6384726" y="1268015"/>
              <a:ext cx="160722" cy="339292"/>
            </a:xfrm>
            <a:custGeom>
              <a:avLst/>
              <a:gdLst/>
              <a:ahLst/>
              <a:cxnLst/>
              <a:rect l="0" t="0" r="0" b="0"/>
              <a:pathLst>
                <a:path w="160722" h="339292">
                  <a:moveTo>
                    <a:pt x="0" y="98227"/>
                  </a:moveTo>
                  <a:lnTo>
                    <a:pt x="0" y="102967"/>
                  </a:lnTo>
                  <a:lnTo>
                    <a:pt x="8378" y="140531"/>
                  </a:lnTo>
                  <a:lnTo>
                    <a:pt x="8897" y="183691"/>
                  </a:lnTo>
                  <a:lnTo>
                    <a:pt x="9920" y="226169"/>
                  </a:lnTo>
                  <a:lnTo>
                    <a:pt x="18024" y="268070"/>
                  </a:lnTo>
                  <a:lnTo>
                    <a:pt x="31130" y="310695"/>
                  </a:lnTo>
                  <a:lnTo>
                    <a:pt x="43004" y="328211"/>
                  </a:lnTo>
                  <a:lnTo>
                    <a:pt x="48902" y="334491"/>
                  </a:lnTo>
                  <a:lnTo>
                    <a:pt x="54146" y="337178"/>
                  </a:lnTo>
                  <a:lnTo>
                    <a:pt x="71488" y="339140"/>
                  </a:lnTo>
                  <a:lnTo>
                    <a:pt x="83354" y="339291"/>
                  </a:lnTo>
                  <a:lnTo>
                    <a:pt x="97017" y="334577"/>
                  </a:lnTo>
                  <a:lnTo>
                    <a:pt x="115535" y="321235"/>
                  </a:lnTo>
                  <a:lnTo>
                    <a:pt x="130896" y="305563"/>
                  </a:lnTo>
                  <a:lnTo>
                    <a:pt x="154778" y="261782"/>
                  </a:lnTo>
                  <a:lnTo>
                    <a:pt x="158969" y="244032"/>
                  </a:lnTo>
                  <a:lnTo>
                    <a:pt x="160579" y="200667"/>
                  </a:lnTo>
                  <a:lnTo>
                    <a:pt x="160721" y="156131"/>
                  </a:lnTo>
                  <a:lnTo>
                    <a:pt x="159740" y="125099"/>
                  </a:lnTo>
                  <a:lnTo>
                    <a:pt x="151640" y="80452"/>
                  </a:lnTo>
                  <a:lnTo>
                    <a:pt x="140829" y="35898"/>
                  </a:lnTo>
                  <a:lnTo>
                    <a:pt x="12501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79"/>
            <p:cNvSpPr/>
            <p:nvPr/>
          </p:nvSpPr>
          <p:spPr>
            <a:xfrm>
              <a:off x="6643687" y="1080492"/>
              <a:ext cx="17860" cy="526813"/>
            </a:xfrm>
            <a:custGeom>
              <a:avLst/>
              <a:gdLst/>
              <a:ahLst/>
              <a:cxnLst/>
              <a:rect l="0" t="0" r="0" b="0"/>
              <a:pathLst>
                <a:path w="17860" h="526813">
                  <a:moveTo>
                    <a:pt x="0" y="0"/>
                  </a:moveTo>
                  <a:lnTo>
                    <a:pt x="992" y="14258"/>
                  </a:lnTo>
                  <a:lnTo>
                    <a:pt x="7689" y="41981"/>
                  </a:lnTo>
                  <a:lnTo>
                    <a:pt x="8821" y="82158"/>
                  </a:lnTo>
                  <a:lnTo>
                    <a:pt x="8908" y="117432"/>
                  </a:lnTo>
                  <a:lnTo>
                    <a:pt x="11571" y="156296"/>
                  </a:lnTo>
                  <a:lnTo>
                    <a:pt x="16617" y="188410"/>
                  </a:lnTo>
                  <a:lnTo>
                    <a:pt x="17695" y="232288"/>
                  </a:lnTo>
                  <a:lnTo>
                    <a:pt x="17827" y="272654"/>
                  </a:lnTo>
                  <a:lnTo>
                    <a:pt x="17853" y="314692"/>
                  </a:lnTo>
                  <a:lnTo>
                    <a:pt x="17858" y="357495"/>
                  </a:lnTo>
                  <a:lnTo>
                    <a:pt x="17859" y="397487"/>
                  </a:lnTo>
                  <a:lnTo>
                    <a:pt x="17859" y="437165"/>
                  </a:lnTo>
                  <a:lnTo>
                    <a:pt x="17859" y="479360"/>
                  </a:lnTo>
                  <a:lnTo>
                    <a:pt x="17859" y="523455"/>
                  </a:lnTo>
                  <a:lnTo>
                    <a:pt x="17859" y="526812"/>
                  </a:lnTo>
                  <a:lnTo>
                    <a:pt x="16867" y="504489"/>
                  </a:lnTo>
                  <a:lnTo>
                    <a:pt x="8930" y="4822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80"/>
            <p:cNvSpPr/>
            <p:nvPr/>
          </p:nvSpPr>
          <p:spPr>
            <a:xfrm>
              <a:off x="6554390" y="1357312"/>
              <a:ext cx="250032" cy="17860"/>
            </a:xfrm>
            <a:custGeom>
              <a:avLst/>
              <a:gdLst/>
              <a:ahLst/>
              <a:cxnLst/>
              <a:rect l="0" t="0" r="0" b="0"/>
              <a:pathLst>
                <a:path w="250032" h="17860">
                  <a:moveTo>
                    <a:pt x="0" y="17859"/>
                  </a:moveTo>
                  <a:lnTo>
                    <a:pt x="14258" y="16867"/>
                  </a:lnTo>
                  <a:lnTo>
                    <a:pt x="41982" y="10171"/>
                  </a:lnTo>
                  <a:lnTo>
                    <a:pt x="82159" y="4298"/>
                  </a:lnTo>
                  <a:lnTo>
                    <a:pt x="121674" y="377"/>
                  </a:lnTo>
                  <a:lnTo>
                    <a:pt x="163689" y="22"/>
                  </a:lnTo>
                  <a:lnTo>
                    <a:pt x="205381" y="1"/>
                  </a:lnTo>
                  <a:lnTo>
                    <a:pt x="25003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81"/>
            <p:cNvSpPr/>
            <p:nvPr/>
          </p:nvSpPr>
          <p:spPr>
            <a:xfrm>
              <a:off x="6956226" y="1330523"/>
              <a:ext cx="232173" cy="339326"/>
            </a:xfrm>
            <a:custGeom>
              <a:avLst/>
              <a:gdLst/>
              <a:ahLst/>
              <a:cxnLst/>
              <a:rect l="0" t="0" r="0" b="0"/>
              <a:pathLst>
                <a:path w="232173" h="339326">
                  <a:moveTo>
                    <a:pt x="8930" y="0"/>
                  </a:moveTo>
                  <a:lnTo>
                    <a:pt x="8930" y="41981"/>
                  </a:lnTo>
                  <a:lnTo>
                    <a:pt x="8930" y="81192"/>
                  </a:lnTo>
                  <a:lnTo>
                    <a:pt x="8930" y="118987"/>
                  </a:lnTo>
                  <a:lnTo>
                    <a:pt x="8930" y="155024"/>
                  </a:lnTo>
                  <a:lnTo>
                    <a:pt x="8930" y="195325"/>
                  </a:lnTo>
                  <a:lnTo>
                    <a:pt x="8930" y="237094"/>
                  </a:lnTo>
                  <a:lnTo>
                    <a:pt x="7938" y="259868"/>
                  </a:lnTo>
                  <a:lnTo>
                    <a:pt x="552" y="300842"/>
                  </a:lnTo>
                  <a:lnTo>
                    <a:pt x="0" y="339325"/>
                  </a:lnTo>
                  <a:lnTo>
                    <a:pt x="992" y="322112"/>
                  </a:lnTo>
                  <a:lnTo>
                    <a:pt x="7689" y="284659"/>
                  </a:lnTo>
                  <a:lnTo>
                    <a:pt x="8685" y="248823"/>
                  </a:lnTo>
                  <a:lnTo>
                    <a:pt x="11527" y="204556"/>
                  </a:lnTo>
                  <a:lnTo>
                    <a:pt x="21349" y="162335"/>
                  </a:lnTo>
                  <a:lnTo>
                    <a:pt x="32843" y="125332"/>
                  </a:lnTo>
                  <a:lnTo>
                    <a:pt x="44669" y="89359"/>
                  </a:lnTo>
                  <a:lnTo>
                    <a:pt x="53584" y="67818"/>
                  </a:lnTo>
                  <a:lnTo>
                    <a:pt x="83344" y="24272"/>
                  </a:lnTo>
                  <a:lnTo>
                    <a:pt x="89297" y="20710"/>
                  </a:lnTo>
                  <a:lnTo>
                    <a:pt x="92274" y="19759"/>
                  </a:lnTo>
                  <a:lnTo>
                    <a:pt x="94258" y="18134"/>
                  </a:lnTo>
                  <a:lnTo>
                    <a:pt x="96462" y="13682"/>
                  </a:lnTo>
                  <a:lnTo>
                    <a:pt x="98043" y="13090"/>
                  </a:lnTo>
                  <a:lnTo>
                    <a:pt x="100089" y="13688"/>
                  </a:lnTo>
                  <a:lnTo>
                    <a:pt x="105007" y="16005"/>
                  </a:lnTo>
                  <a:lnTo>
                    <a:pt x="113354" y="18302"/>
                  </a:lnTo>
                  <a:lnTo>
                    <a:pt x="128025" y="30216"/>
                  </a:lnTo>
                  <a:lnTo>
                    <a:pt x="131314" y="38565"/>
                  </a:lnTo>
                  <a:lnTo>
                    <a:pt x="146221" y="82298"/>
                  </a:lnTo>
                  <a:lnTo>
                    <a:pt x="160782" y="122624"/>
                  </a:lnTo>
                  <a:lnTo>
                    <a:pt x="174631" y="155458"/>
                  </a:lnTo>
                  <a:lnTo>
                    <a:pt x="184383" y="198574"/>
                  </a:lnTo>
                  <a:lnTo>
                    <a:pt x="189985" y="241052"/>
                  </a:lnTo>
                  <a:lnTo>
                    <a:pt x="194536" y="258946"/>
                  </a:lnTo>
                  <a:lnTo>
                    <a:pt x="196404" y="301515"/>
                  </a:lnTo>
                  <a:lnTo>
                    <a:pt x="196453" y="339324"/>
                  </a:lnTo>
                  <a:lnTo>
                    <a:pt x="197445" y="302146"/>
                  </a:lnTo>
                  <a:lnTo>
                    <a:pt x="211684" y="257918"/>
                  </a:lnTo>
                  <a:lnTo>
                    <a:pt x="226265" y="214175"/>
                  </a:lnTo>
                  <a:lnTo>
                    <a:pt x="232172" y="1964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82"/>
            <p:cNvSpPr/>
            <p:nvPr/>
          </p:nvSpPr>
          <p:spPr>
            <a:xfrm>
              <a:off x="7259835" y="1339453"/>
              <a:ext cx="151457" cy="321336"/>
            </a:xfrm>
            <a:custGeom>
              <a:avLst/>
              <a:gdLst/>
              <a:ahLst/>
              <a:cxnLst/>
              <a:rect l="0" t="0" r="0" b="0"/>
              <a:pathLst>
                <a:path w="151457" h="321336">
                  <a:moveTo>
                    <a:pt x="53579" y="0"/>
                  </a:moveTo>
                  <a:lnTo>
                    <a:pt x="44098" y="4740"/>
                  </a:lnTo>
                  <a:lnTo>
                    <a:pt x="41305" y="8121"/>
                  </a:lnTo>
                  <a:lnTo>
                    <a:pt x="26332" y="52017"/>
                  </a:lnTo>
                  <a:lnTo>
                    <a:pt x="12838" y="90267"/>
                  </a:lnTo>
                  <a:lnTo>
                    <a:pt x="9445" y="129332"/>
                  </a:lnTo>
                  <a:lnTo>
                    <a:pt x="1930" y="170232"/>
                  </a:lnTo>
                  <a:lnTo>
                    <a:pt x="382" y="210235"/>
                  </a:lnTo>
                  <a:lnTo>
                    <a:pt x="51" y="248710"/>
                  </a:lnTo>
                  <a:lnTo>
                    <a:pt x="1015" y="261350"/>
                  </a:lnTo>
                  <a:lnTo>
                    <a:pt x="13304" y="301851"/>
                  </a:lnTo>
                  <a:lnTo>
                    <a:pt x="15815" y="305413"/>
                  </a:lnTo>
                  <a:lnTo>
                    <a:pt x="32825" y="318050"/>
                  </a:lnTo>
                  <a:lnTo>
                    <a:pt x="38732" y="319949"/>
                  </a:lnTo>
                  <a:lnTo>
                    <a:pt x="64247" y="321335"/>
                  </a:lnTo>
                  <a:lnTo>
                    <a:pt x="70888" y="318763"/>
                  </a:lnTo>
                  <a:lnTo>
                    <a:pt x="109756" y="291656"/>
                  </a:lnTo>
                  <a:lnTo>
                    <a:pt x="133930" y="249797"/>
                  </a:lnTo>
                  <a:lnTo>
                    <a:pt x="147835" y="219242"/>
                  </a:lnTo>
                  <a:lnTo>
                    <a:pt x="151456" y="175449"/>
                  </a:lnTo>
                  <a:lnTo>
                    <a:pt x="150710" y="151865"/>
                  </a:lnTo>
                  <a:lnTo>
                    <a:pt x="133707" y="107334"/>
                  </a:lnTo>
                  <a:lnTo>
                    <a:pt x="118039" y="78406"/>
                  </a:lnTo>
                  <a:lnTo>
                    <a:pt x="100083" y="60650"/>
                  </a:lnTo>
                  <a:lnTo>
                    <a:pt x="92106" y="50768"/>
                  </a:lnTo>
                  <a:lnTo>
                    <a:pt x="81947" y="43069"/>
                  </a:lnTo>
                  <a:lnTo>
                    <a:pt x="70817" y="38985"/>
                  </a:lnTo>
                  <a:lnTo>
                    <a:pt x="60248" y="36178"/>
                  </a:lnTo>
                  <a:lnTo>
                    <a:pt x="45378" y="28937"/>
                  </a:lnTo>
                  <a:lnTo>
                    <a:pt x="5957" y="26800"/>
                  </a:lnTo>
                  <a:lnTo>
                    <a:pt x="3972" y="25804"/>
                  </a:lnTo>
                  <a:lnTo>
                    <a:pt x="2648" y="24148"/>
                  </a:lnTo>
                  <a:lnTo>
                    <a:pt x="1177" y="19662"/>
                  </a:lnTo>
                  <a:lnTo>
                    <a:pt x="0" y="89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83"/>
            <p:cNvSpPr/>
            <p:nvPr/>
          </p:nvSpPr>
          <p:spPr>
            <a:xfrm>
              <a:off x="7474148" y="1107281"/>
              <a:ext cx="26790" cy="534540"/>
            </a:xfrm>
            <a:custGeom>
              <a:avLst/>
              <a:gdLst/>
              <a:ahLst/>
              <a:cxnLst/>
              <a:rect l="0" t="0" r="0" b="0"/>
              <a:pathLst>
                <a:path w="26790" h="534540">
                  <a:moveTo>
                    <a:pt x="0" y="0"/>
                  </a:moveTo>
                  <a:lnTo>
                    <a:pt x="4741" y="4740"/>
                  </a:lnTo>
                  <a:lnTo>
                    <a:pt x="7068" y="9713"/>
                  </a:lnTo>
                  <a:lnTo>
                    <a:pt x="8882" y="53831"/>
                  </a:lnTo>
                  <a:lnTo>
                    <a:pt x="7931" y="83377"/>
                  </a:lnTo>
                  <a:lnTo>
                    <a:pt x="827" y="126194"/>
                  </a:lnTo>
                  <a:lnTo>
                    <a:pt x="108" y="169819"/>
                  </a:lnTo>
                  <a:lnTo>
                    <a:pt x="22" y="211550"/>
                  </a:lnTo>
                  <a:lnTo>
                    <a:pt x="5" y="252131"/>
                  </a:lnTo>
                  <a:lnTo>
                    <a:pt x="1" y="293330"/>
                  </a:lnTo>
                  <a:lnTo>
                    <a:pt x="0" y="330132"/>
                  </a:lnTo>
                  <a:lnTo>
                    <a:pt x="2646" y="366064"/>
                  </a:lnTo>
                  <a:lnTo>
                    <a:pt x="8103" y="404622"/>
                  </a:lnTo>
                  <a:lnTo>
                    <a:pt x="9849" y="443385"/>
                  </a:lnTo>
                  <a:lnTo>
                    <a:pt x="17303" y="483622"/>
                  </a:lnTo>
                  <a:lnTo>
                    <a:pt x="17749" y="501555"/>
                  </a:lnTo>
                  <a:lnTo>
                    <a:pt x="20457" y="508332"/>
                  </a:lnTo>
                  <a:lnTo>
                    <a:pt x="23974" y="514652"/>
                  </a:lnTo>
                  <a:lnTo>
                    <a:pt x="26787" y="526847"/>
                  </a:lnTo>
                  <a:lnTo>
                    <a:pt x="26789" y="534539"/>
                  </a:lnTo>
                  <a:lnTo>
                    <a:pt x="26789" y="5000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84"/>
            <p:cNvSpPr/>
            <p:nvPr/>
          </p:nvSpPr>
          <p:spPr>
            <a:xfrm>
              <a:off x="7384851" y="1339453"/>
              <a:ext cx="232173" cy="44649"/>
            </a:xfrm>
            <a:custGeom>
              <a:avLst/>
              <a:gdLst/>
              <a:ahLst/>
              <a:cxnLst/>
              <a:rect l="0" t="0" r="0" b="0"/>
              <a:pathLst>
                <a:path w="232173" h="44649">
                  <a:moveTo>
                    <a:pt x="0" y="44648"/>
                  </a:moveTo>
                  <a:lnTo>
                    <a:pt x="16782" y="37580"/>
                  </a:lnTo>
                  <a:lnTo>
                    <a:pt x="56861" y="29654"/>
                  </a:lnTo>
                  <a:lnTo>
                    <a:pt x="73513" y="26645"/>
                  </a:lnTo>
                  <a:lnTo>
                    <a:pt x="86164" y="20903"/>
                  </a:lnTo>
                  <a:lnTo>
                    <a:pt x="125181" y="15391"/>
                  </a:lnTo>
                  <a:lnTo>
                    <a:pt x="142924" y="10844"/>
                  </a:lnTo>
                  <a:lnTo>
                    <a:pt x="171655" y="8189"/>
                  </a:lnTo>
                  <a:lnTo>
                    <a:pt x="189978" y="1274"/>
                  </a:lnTo>
                  <a:lnTo>
                    <a:pt x="23217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85"/>
            <p:cNvSpPr/>
            <p:nvPr/>
          </p:nvSpPr>
          <p:spPr>
            <a:xfrm>
              <a:off x="7572778" y="1339975"/>
              <a:ext cx="169262" cy="319548"/>
            </a:xfrm>
            <a:custGeom>
              <a:avLst/>
              <a:gdLst/>
              <a:ahLst/>
              <a:cxnLst/>
              <a:rect l="0" t="0" r="0" b="0"/>
              <a:pathLst>
                <a:path w="169262" h="319548">
                  <a:moveTo>
                    <a:pt x="8526" y="106634"/>
                  </a:moveTo>
                  <a:lnTo>
                    <a:pt x="51899" y="106634"/>
                  </a:lnTo>
                  <a:lnTo>
                    <a:pt x="95243" y="106634"/>
                  </a:lnTo>
                  <a:lnTo>
                    <a:pt x="109220" y="106634"/>
                  </a:lnTo>
                  <a:lnTo>
                    <a:pt x="151231" y="97868"/>
                  </a:lnTo>
                  <a:lnTo>
                    <a:pt x="154265" y="97813"/>
                  </a:lnTo>
                  <a:lnTo>
                    <a:pt x="160280" y="95107"/>
                  </a:lnTo>
                  <a:lnTo>
                    <a:pt x="169261" y="88775"/>
                  </a:lnTo>
                  <a:lnTo>
                    <a:pt x="169261" y="84034"/>
                  </a:lnTo>
                  <a:lnTo>
                    <a:pt x="166615" y="79061"/>
                  </a:lnTo>
                  <a:lnTo>
                    <a:pt x="163124" y="73543"/>
                  </a:lnTo>
                  <a:lnTo>
                    <a:pt x="160167" y="64859"/>
                  </a:lnTo>
                  <a:lnTo>
                    <a:pt x="118652" y="20313"/>
                  </a:lnTo>
                  <a:lnTo>
                    <a:pt x="104106" y="8407"/>
                  </a:lnTo>
                  <a:lnTo>
                    <a:pt x="90755" y="2123"/>
                  </a:lnTo>
                  <a:lnTo>
                    <a:pt x="77355" y="0"/>
                  </a:lnTo>
                  <a:lnTo>
                    <a:pt x="71198" y="2356"/>
                  </a:lnTo>
                  <a:lnTo>
                    <a:pt x="42519" y="20482"/>
                  </a:lnTo>
                  <a:lnTo>
                    <a:pt x="26550" y="44932"/>
                  </a:lnTo>
                  <a:lnTo>
                    <a:pt x="21498" y="56391"/>
                  </a:lnTo>
                  <a:lnTo>
                    <a:pt x="10625" y="100371"/>
                  </a:lnTo>
                  <a:lnTo>
                    <a:pt x="2665" y="141712"/>
                  </a:lnTo>
                  <a:lnTo>
                    <a:pt x="0" y="179359"/>
                  </a:lnTo>
                  <a:lnTo>
                    <a:pt x="6718" y="215822"/>
                  </a:lnTo>
                  <a:lnTo>
                    <a:pt x="9280" y="250585"/>
                  </a:lnTo>
                  <a:lnTo>
                    <a:pt x="23736" y="279030"/>
                  </a:lnTo>
                  <a:lnTo>
                    <a:pt x="47234" y="305938"/>
                  </a:lnTo>
                  <a:lnTo>
                    <a:pt x="55826" y="309315"/>
                  </a:lnTo>
                  <a:lnTo>
                    <a:pt x="65267" y="311808"/>
                  </a:lnTo>
                  <a:lnTo>
                    <a:pt x="77152" y="317798"/>
                  </a:lnTo>
                  <a:lnTo>
                    <a:pt x="87314" y="319547"/>
                  </a:lnTo>
                  <a:lnTo>
                    <a:pt x="104190" y="315791"/>
                  </a:lnTo>
                  <a:lnTo>
                    <a:pt x="137370" y="296014"/>
                  </a:lnTo>
                  <a:lnTo>
                    <a:pt x="160331" y="27629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86"/>
            <p:cNvSpPr/>
            <p:nvPr/>
          </p:nvSpPr>
          <p:spPr>
            <a:xfrm>
              <a:off x="7786845" y="1366242"/>
              <a:ext cx="124859" cy="294300"/>
            </a:xfrm>
            <a:custGeom>
              <a:avLst/>
              <a:gdLst/>
              <a:ahLst/>
              <a:cxnLst/>
              <a:rect l="0" t="0" r="0" b="0"/>
              <a:pathLst>
                <a:path w="124859" h="294300">
                  <a:moveTo>
                    <a:pt x="124858" y="0"/>
                  </a:moveTo>
                  <a:lnTo>
                    <a:pt x="83176" y="0"/>
                  </a:lnTo>
                  <a:lnTo>
                    <a:pt x="77229" y="0"/>
                  </a:lnTo>
                  <a:lnTo>
                    <a:pt x="63561" y="4740"/>
                  </a:lnTo>
                  <a:lnTo>
                    <a:pt x="25005" y="29811"/>
                  </a:lnTo>
                  <a:lnTo>
                    <a:pt x="3890" y="58706"/>
                  </a:lnTo>
                  <a:lnTo>
                    <a:pt x="1041" y="68216"/>
                  </a:lnTo>
                  <a:lnTo>
                    <a:pt x="0" y="83311"/>
                  </a:lnTo>
                  <a:lnTo>
                    <a:pt x="4629" y="97004"/>
                  </a:lnTo>
                  <a:lnTo>
                    <a:pt x="17940" y="115533"/>
                  </a:lnTo>
                  <a:lnTo>
                    <a:pt x="24753" y="121793"/>
                  </a:lnTo>
                  <a:lnTo>
                    <a:pt x="38753" y="131888"/>
                  </a:lnTo>
                  <a:lnTo>
                    <a:pt x="74368" y="172577"/>
                  </a:lnTo>
                  <a:lnTo>
                    <a:pt x="115912" y="214296"/>
                  </a:lnTo>
                  <a:lnTo>
                    <a:pt x="120883" y="220258"/>
                  </a:lnTo>
                  <a:lnTo>
                    <a:pt x="123679" y="229193"/>
                  </a:lnTo>
                  <a:lnTo>
                    <a:pt x="124844" y="261937"/>
                  </a:lnTo>
                  <a:lnTo>
                    <a:pt x="123856" y="263922"/>
                  </a:lnTo>
                  <a:lnTo>
                    <a:pt x="122205" y="265245"/>
                  </a:lnTo>
                  <a:lnTo>
                    <a:pt x="120113" y="266126"/>
                  </a:lnTo>
                  <a:lnTo>
                    <a:pt x="118718" y="267707"/>
                  </a:lnTo>
                  <a:lnTo>
                    <a:pt x="113833" y="277372"/>
                  </a:lnTo>
                  <a:lnTo>
                    <a:pt x="111555" y="280164"/>
                  </a:lnTo>
                  <a:lnTo>
                    <a:pt x="106377" y="283267"/>
                  </a:lnTo>
                  <a:lnTo>
                    <a:pt x="92033" y="286415"/>
                  </a:lnTo>
                  <a:lnTo>
                    <a:pt x="82169" y="291790"/>
                  </a:lnTo>
                  <a:lnTo>
                    <a:pt x="60611" y="294299"/>
                  </a:lnTo>
                  <a:lnTo>
                    <a:pt x="53970" y="291864"/>
                  </a:lnTo>
                  <a:lnTo>
                    <a:pt x="35609" y="279219"/>
                  </a:lnTo>
                  <a:lnTo>
                    <a:pt x="29629" y="276894"/>
                  </a:lnTo>
                  <a:lnTo>
                    <a:pt x="14728" y="264532"/>
                  </a:lnTo>
                  <a:lnTo>
                    <a:pt x="11419" y="258791"/>
                  </a:lnTo>
                  <a:lnTo>
                    <a:pt x="9294" y="247021"/>
                  </a:lnTo>
                  <a:lnTo>
                    <a:pt x="11650" y="241086"/>
                  </a:lnTo>
                  <a:lnTo>
                    <a:pt x="17701" y="2321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87"/>
            <p:cNvSpPr/>
            <p:nvPr/>
          </p:nvSpPr>
          <p:spPr>
            <a:xfrm>
              <a:off x="8135067" y="1134070"/>
              <a:ext cx="97701" cy="156846"/>
            </a:xfrm>
            <a:custGeom>
              <a:avLst/>
              <a:gdLst/>
              <a:ahLst/>
              <a:cxnLst/>
              <a:rect l="0" t="0" r="0" b="0"/>
              <a:pathLst>
                <a:path w="97701" h="156846">
                  <a:moveTo>
                    <a:pt x="62386" y="8930"/>
                  </a:moveTo>
                  <a:lnTo>
                    <a:pt x="46135" y="8930"/>
                  </a:lnTo>
                  <a:lnTo>
                    <a:pt x="40263" y="13670"/>
                  </a:lnTo>
                  <a:lnTo>
                    <a:pt x="14727" y="54991"/>
                  </a:lnTo>
                  <a:lnTo>
                    <a:pt x="11438" y="64459"/>
                  </a:lnTo>
                  <a:lnTo>
                    <a:pt x="6941" y="80945"/>
                  </a:lnTo>
                  <a:lnTo>
                    <a:pt x="1971" y="98398"/>
                  </a:lnTo>
                  <a:lnTo>
                    <a:pt x="0" y="127479"/>
                  </a:lnTo>
                  <a:lnTo>
                    <a:pt x="2578" y="133717"/>
                  </a:lnTo>
                  <a:lnTo>
                    <a:pt x="6039" y="139797"/>
                  </a:lnTo>
                  <a:lnTo>
                    <a:pt x="7577" y="145806"/>
                  </a:lnTo>
                  <a:lnTo>
                    <a:pt x="8980" y="147806"/>
                  </a:lnTo>
                  <a:lnTo>
                    <a:pt x="10907" y="149139"/>
                  </a:lnTo>
                  <a:lnTo>
                    <a:pt x="15693" y="150620"/>
                  </a:lnTo>
                  <a:lnTo>
                    <a:pt x="21128" y="151278"/>
                  </a:lnTo>
                  <a:lnTo>
                    <a:pt x="26851" y="154216"/>
                  </a:lnTo>
                  <a:lnTo>
                    <a:pt x="29766" y="156389"/>
                  </a:lnTo>
                  <a:lnTo>
                    <a:pt x="33694" y="156845"/>
                  </a:lnTo>
                  <a:lnTo>
                    <a:pt x="68095" y="150982"/>
                  </a:lnTo>
                  <a:lnTo>
                    <a:pt x="74183" y="147139"/>
                  </a:lnTo>
                  <a:lnTo>
                    <a:pt x="77551" y="142124"/>
                  </a:lnTo>
                  <a:lnTo>
                    <a:pt x="93501" y="99794"/>
                  </a:lnTo>
                  <a:lnTo>
                    <a:pt x="97700" y="70101"/>
                  </a:lnTo>
                  <a:lnTo>
                    <a:pt x="88986" y="39619"/>
                  </a:lnTo>
                  <a:lnTo>
                    <a:pt x="72956" y="19659"/>
                  </a:lnTo>
                  <a:lnTo>
                    <a:pt x="67061" y="13652"/>
                  </a:lnTo>
                  <a:lnTo>
                    <a:pt x="61817" y="11028"/>
                  </a:lnTo>
                  <a:lnTo>
                    <a:pt x="59031" y="10329"/>
                  </a:lnTo>
                  <a:lnTo>
                    <a:pt x="4452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88"/>
            <p:cNvSpPr/>
            <p:nvPr/>
          </p:nvSpPr>
          <p:spPr>
            <a:xfrm>
              <a:off x="8277820" y="1143000"/>
              <a:ext cx="124970" cy="160612"/>
            </a:xfrm>
            <a:custGeom>
              <a:avLst/>
              <a:gdLst/>
              <a:ahLst/>
              <a:cxnLst/>
              <a:rect l="0" t="0" r="0" b="0"/>
              <a:pathLst>
                <a:path w="124970" h="160612">
                  <a:moveTo>
                    <a:pt x="44648" y="0"/>
                  </a:moveTo>
                  <a:lnTo>
                    <a:pt x="44648" y="9481"/>
                  </a:lnTo>
                  <a:lnTo>
                    <a:pt x="42002" y="16781"/>
                  </a:lnTo>
                  <a:lnTo>
                    <a:pt x="29203" y="35624"/>
                  </a:lnTo>
                  <a:lnTo>
                    <a:pt x="13528" y="78785"/>
                  </a:lnTo>
                  <a:lnTo>
                    <a:pt x="908" y="121132"/>
                  </a:lnTo>
                  <a:lnTo>
                    <a:pt x="35" y="145816"/>
                  </a:lnTo>
                  <a:lnTo>
                    <a:pt x="1015" y="147812"/>
                  </a:lnTo>
                  <a:lnTo>
                    <a:pt x="2662" y="149143"/>
                  </a:lnTo>
                  <a:lnTo>
                    <a:pt x="4751" y="150030"/>
                  </a:lnTo>
                  <a:lnTo>
                    <a:pt x="6144" y="151614"/>
                  </a:lnTo>
                  <a:lnTo>
                    <a:pt x="7691" y="156019"/>
                  </a:lnTo>
                  <a:lnTo>
                    <a:pt x="9096" y="157591"/>
                  </a:lnTo>
                  <a:lnTo>
                    <a:pt x="13303" y="159337"/>
                  </a:lnTo>
                  <a:lnTo>
                    <a:pt x="34629" y="160611"/>
                  </a:lnTo>
                  <a:lnTo>
                    <a:pt x="42841" y="158034"/>
                  </a:lnTo>
                  <a:lnTo>
                    <a:pt x="65430" y="146488"/>
                  </a:lnTo>
                  <a:lnTo>
                    <a:pt x="73067" y="144480"/>
                  </a:lnTo>
                  <a:lnTo>
                    <a:pt x="96187" y="126305"/>
                  </a:lnTo>
                  <a:lnTo>
                    <a:pt x="106551" y="113822"/>
                  </a:lnTo>
                  <a:lnTo>
                    <a:pt x="120967" y="87014"/>
                  </a:lnTo>
                  <a:lnTo>
                    <a:pt x="123816" y="74509"/>
                  </a:lnTo>
                  <a:lnTo>
                    <a:pt x="124969" y="42082"/>
                  </a:lnTo>
                  <a:lnTo>
                    <a:pt x="122349" y="35901"/>
                  </a:lnTo>
                  <a:lnTo>
                    <a:pt x="118869" y="29846"/>
                  </a:lnTo>
                  <a:lnTo>
                    <a:pt x="115918" y="20859"/>
                  </a:lnTo>
                  <a:lnTo>
                    <a:pt x="111712" y="14893"/>
                  </a:lnTo>
                  <a:lnTo>
                    <a:pt x="106535" y="11580"/>
                  </a:lnTo>
                  <a:lnTo>
                    <a:pt x="100927" y="9115"/>
                  </a:lnTo>
                  <a:lnTo>
                    <a:pt x="95127" y="4712"/>
                  </a:lnTo>
                  <a:lnTo>
                    <a:pt x="86596" y="2094"/>
                  </a:lnTo>
                  <a:lnTo>
                    <a:pt x="69692" y="413"/>
                  </a:lnTo>
                  <a:lnTo>
                    <a:pt x="63054" y="2829"/>
                  </a:lnTo>
                  <a:lnTo>
                    <a:pt x="59895" y="4863"/>
                  </a:lnTo>
                  <a:lnTo>
                    <a:pt x="37629" y="11040"/>
                  </a:lnTo>
                  <a:lnTo>
                    <a:pt x="5986" y="38731"/>
                  </a:lnTo>
                  <a:lnTo>
                    <a:pt x="2661" y="44664"/>
                  </a:lnTo>
                  <a:lnTo>
                    <a:pt x="0" y="535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89"/>
            <p:cNvSpPr/>
            <p:nvPr/>
          </p:nvSpPr>
          <p:spPr>
            <a:xfrm>
              <a:off x="8206383" y="1366242"/>
              <a:ext cx="97824" cy="124894"/>
            </a:xfrm>
            <a:custGeom>
              <a:avLst/>
              <a:gdLst/>
              <a:ahLst/>
              <a:cxnLst/>
              <a:rect l="0" t="0" r="0" b="0"/>
              <a:pathLst>
                <a:path w="97824" h="124894">
                  <a:moveTo>
                    <a:pt x="17859" y="0"/>
                  </a:moveTo>
                  <a:lnTo>
                    <a:pt x="13118" y="0"/>
                  </a:lnTo>
                  <a:lnTo>
                    <a:pt x="11722" y="992"/>
                  </a:lnTo>
                  <a:lnTo>
                    <a:pt x="10791" y="2645"/>
                  </a:lnTo>
                  <a:lnTo>
                    <a:pt x="10169" y="4740"/>
                  </a:lnTo>
                  <a:lnTo>
                    <a:pt x="2024" y="18091"/>
                  </a:lnTo>
                  <a:lnTo>
                    <a:pt x="34" y="47629"/>
                  </a:lnTo>
                  <a:lnTo>
                    <a:pt x="0" y="82976"/>
                  </a:lnTo>
                  <a:lnTo>
                    <a:pt x="2646" y="89133"/>
                  </a:lnTo>
                  <a:lnTo>
                    <a:pt x="6136" y="95177"/>
                  </a:lnTo>
                  <a:lnTo>
                    <a:pt x="9094" y="104158"/>
                  </a:lnTo>
                  <a:lnTo>
                    <a:pt x="13302" y="110123"/>
                  </a:lnTo>
                  <a:lnTo>
                    <a:pt x="18479" y="113435"/>
                  </a:lnTo>
                  <a:lnTo>
                    <a:pt x="24088" y="115900"/>
                  </a:lnTo>
                  <a:lnTo>
                    <a:pt x="32824" y="121873"/>
                  </a:lnTo>
                  <a:lnTo>
                    <a:pt x="41695" y="124084"/>
                  </a:lnTo>
                  <a:lnTo>
                    <a:pt x="56557" y="124893"/>
                  </a:lnTo>
                  <a:lnTo>
                    <a:pt x="62509" y="122315"/>
                  </a:lnTo>
                  <a:lnTo>
                    <a:pt x="68461" y="118854"/>
                  </a:lnTo>
                  <a:lnTo>
                    <a:pt x="74413" y="117316"/>
                  </a:lnTo>
                  <a:lnTo>
                    <a:pt x="76398" y="115914"/>
                  </a:lnTo>
                  <a:lnTo>
                    <a:pt x="77720" y="113987"/>
                  </a:lnTo>
                  <a:lnTo>
                    <a:pt x="78602" y="111710"/>
                  </a:lnTo>
                  <a:lnTo>
                    <a:pt x="80183" y="110192"/>
                  </a:lnTo>
                  <a:lnTo>
                    <a:pt x="84583" y="108505"/>
                  </a:lnTo>
                  <a:lnTo>
                    <a:pt x="86155" y="107063"/>
                  </a:lnTo>
                  <a:lnTo>
                    <a:pt x="95157" y="85867"/>
                  </a:lnTo>
                  <a:lnTo>
                    <a:pt x="97823" y="68793"/>
                  </a:lnTo>
                  <a:lnTo>
                    <a:pt x="95400" y="62655"/>
                  </a:lnTo>
                  <a:lnTo>
                    <a:pt x="92009" y="56620"/>
                  </a:lnTo>
                  <a:lnTo>
                    <a:pt x="89833" y="44661"/>
                  </a:lnTo>
                  <a:lnTo>
                    <a:pt x="89653" y="41680"/>
                  </a:lnTo>
                  <a:lnTo>
                    <a:pt x="86810" y="35722"/>
                  </a:lnTo>
                  <a:lnTo>
                    <a:pt x="83230" y="29767"/>
                  </a:lnTo>
                  <a:lnTo>
                    <a:pt x="81639" y="23813"/>
                  </a:lnTo>
                  <a:lnTo>
                    <a:pt x="80223" y="21828"/>
                  </a:lnTo>
                  <a:lnTo>
                    <a:pt x="78286" y="20505"/>
                  </a:lnTo>
                  <a:lnTo>
                    <a:pt x="76002" y="19623"/>
                  </a:lnTo>
                  <a:lnTo>
                    <a:pt x="74481" y="18043"/>
                  </a:lnTo>
                  <a:lnTo>
                    <a:pt x="71838" y="10326"/>
                  </a:lnTo>
                  <a:lnTo>
                    <a:pt x="68969" y="9550"/>
                  </a:lnTo>
                  <a:lnTo>
                    <a:pt x="62507" y="89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90"/>
            <p:cNvSpPr/>
            <p:nvPr/>
          </p:nvSpPr>
          <p:spPr>
            <a:xfrm>
              <a:off x="8072437" y="1410890"/>
              <a:ext cx="392907" cy="346333"/>
            </a:xfrm>
            <a:custGeom>
              <a:avLst/>
              <a:gdLst/>
              <a:ahLst/>
              <a:cxnLst/>
              <a:rect l="0" t="0" r="0" b="0"/>
              <a:pathLst>
                <a:path w="392907" h="346333">
                  <a:moveTo>
                    <a:pt x="0" y="0"/>
                  </a:moveTo>
                  <a:lnTo>
                    <a:pt x="0" y="43114"/>
                  </a:lnTo>
                  <a:lnTo>
                    <a:pt x="8103" y="83428"/>
                  </a:lnTo>
                  <a:lnTo>
                    <a:pt x="11527" y="127666"/>
                  </a:lnTo>
                  <a:lnTo>
                    <a:pt x="18018" y="169021"/>
                  </a:lnTo>
                  <a:lnTo>
                    <a:pt x="25438" y="206670"/>
                  </a:lnTo>
                  <a:lnTo>
                    <a:pt x="36325" y="240487"/>
                  </a:lnTo>
                  <a:lnTo>
                    <a:pt x="56590" y="282738"/>
                  </a:lnTo>
                  <a:lnTo>
                    <a:pt x="70235" y="300622"/>
                  </a:lnTo>
                  <a:lnTo>
                    <a:pt x="98461" y="320684"/>
                  </a:lnTo>
                  <a:lnTo>
                    <a:pt x="128023" y="335256"/>
                  </a:lnTo>
                  <a:lnTo>
                    <a:pt x="169666" y="346158"/>
                  </a:lnTo>
                  <a:lnTo>
                    <a:pt x="182563" y="346332"/>
                  </a:lnTo>
                  <a:lnTo>
                    <a:pt x="219025" y="335706"/>
                  </a:lnTo>
                  <a:lnTo>
                    <a:pt x="261865" y="314486"/>
                  </a:lnTo>
                  <a:lnTo>
                    <a:pt x="302795" y="283414"/>
                  </a:lnTo>
                  <a:lnTo>
                    <a:pt x="322778" y="263314"/>
                  </a:lnTo>
                  <a:lnTo>
                    <a:pt x="354657" y="223624"/>
                  </a:lnTo>
                  <a:lnTo>
                    <a:pt x="377876" y="181593"/>
                  </a:lnTo>
                  <a:lnTo>
                    <a:pt x="385818" y="161521"/>
                  </a:lnTo>
                  <a:lnTo>
                    <a:pt x="389756" y="155131"/>
                  </a:lnTo>
                  <a:lnTo>
                    <a:pt x="391973" y="145955"/>
                  </a:lnTo>
                  <a:lnTo>
                    <a:pt x="392906" y="125016"/>
                  </a:lnTo>
                  <a:lnTo>
                    <a:pt x="392906" y="1339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29537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Earth</a:t>
            </a:r>
          </a:p>
        </p:txBody>
      </p:sp>
      <p:sp>
        <p:nvSpPr>
          <p:cNvPr id="43011" name="Rectangle 3"/>
          <p:cNvSpPr>
            <a:spLocks noGrp="1" noChangeArrowheads="1"/>
          </p:cNvSpPr>
          <p:nvPr>
            <p:ph type="body" sz="half" idx="1"/>
          </p:nvPr>
        </p:nvSpPr>
        <p:spPr>
          <a:xfrm>
            <a:off x="609600" y="1828800"/>
            <a:ext cx="3810000" cy="4114800"/>
          </a:xfrm>
        </p:spPr>
        <p:txBody>
          <a:bodyPr>
            <a:normAutofit fontScale="92500" lnSpcReduction="10000"/>
          </a:bodyPr>
          <a:lstStyle/>
          <a:p>
            <a:pPr>
              <a:lnSpc>
                <a:spcPct val="90000"/>
              </a:lnSpc>
            </a:pPr>
            <a:r>
              <a:rPr lang="en-US" sz="2800" dirty="0"/>
              <a:t>Third planet from the sun.</a:t>
            </a:r>
          </a:p>
          <a:p>
            <a:pPr>
              <a:lnSpc>
                <a:spcPct val="90000"/>
              </a:lnSpc>
            </a:pPr>
            <a:r>
              <a:rPr lang="en-US" sz="2800" i="1" dirty="0">
                <a:solidFill>
                  <a:srgbClr val="EAFA1C"/>
                </a:solidFill>
              </a:rPr>
              <a:t>THE ONLY PLANET KNOWN TO SUPPORT LIFE!</a:t>
            </a:r>
          </a:p>
          <a:p>
            <a:pPr>
              <a:lnSpc>
                <a:spcPct val="90000"/>
              </a:lnSpc>
            </a:pPr>
            <a:r>
              <a:rPr lang="en-US" sz="2800" dirty="0"/>
              <a:t>It </a:t>
            </a:r>
            <a:r>
              <a:rPr lang="en-US" sz="2800" dirty="0">
                <a:effectLst/>
              </a:rPr>
              <a:t>was not until the time of Copernicus (the sixteenth century) that it was understood that the Earth is just another planet</a:t>
            </a:r>
            <a:r>
              <a:rPr lang="en-US" sz="2800" dirty="0"/>
              <a:t>.</a:t>
            </a:r>
          </a:p>
          <a:p>
            <a:pPr>
              <a:lnSpc>
                <a:spcPct val="90000"/>
              </a:lnSpc>
            </a:pPr>
            <a:endParaRPr lang="en-US" sz="2800" dirty="0"/>
          </a:p>
          <a:p>
            <a:pPr>
              <a:lnSpc>
                <a:spcPct val="90000"/>
              </a:lnSpc>
            </a:pPr>
            <a:endParaRPr lang="en-US" sz="2800" dirty="0"/>
          </a:p>
        </p:txBody>
      </p:sp>
      <p:pic>
        <p:nvPicPr>
          <p:cNvPr id="43013" name="Picture 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682750"/>
            <a:ext cx="4038600" cy="436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03426" name="Ink 2"/>
              <p14:cNvContentPartPr>
                <a14:cpLocks xmlns:a14="http://schemas.microsoft.com/office/drawing/2010/main" noRot="1" noChangeAspect="1" noEditPoints="1" noChangeArrowheads="1" noChangeShapeType="1"/>
              </p14:cNvContentPartPr>
              <p14:nvPr/>
            </p14:nvContentPartPr>
            <p14:xfrm>
              <a:off x="8904288" y="4138613"/>
              <a:ext cx="11112" cy="11112"/>
            </p14:xfrm>
          </p:contentPart>
        </mc:Choice>
        <mc:Fallback xmlns="">
          <p:pic>
            <p:nvPicPr>
              <p:cNvPr id="103426" name="Ink 2"/>
              <p:cNvPicPr>
                <a:picLocks noRot="1" noChangeAspect="1" noEditPoints="1" noChangeArrowheads="1" noChangeShapeType="1"/>
              </p:cNvPicPr>
              <p:nvPr/>
            </p:nvPicPr>
            <p:blipFill>
              <a:blip r:embed="rId4" cstate="print"/>
              <a:stretch>
                <a:fillRect/>
              </a:stretch>
            </p:blipFill>
            <p:spPr>
              <a:xfrm>
                <a:off x="8888516" y="4075526"/>
                <a:ext cx="42656" cy="137645"/>
              </a:xfrm>
              <a:prstGeom prst="rect">
                <a:avLst/>
              </a:prstGeom>
            </p:spPr>
          </p:pic>
        </mc:Fallback>
      </mc:AlternateContent>
    </p:spTree>
    <p:extLst>
      <p:ext uri="{BB962C8B-B14F-4D97-AF65-F5344CB8AC3E}">
        <p14:creationId xmlns:p14="http://schemas.microsoft.com/office/powerpoint/2010/main" val="4121585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Earth Fast Facts</a:t>
            </a:r>
          </a:p>
        </p:txBody>
      </p:sp>
      <p:sp>
        <p:nvSpPr>
          <p:cNvPr id="44035" name="Rectangle 3"/>
          <p:cNvSpPr>
            <a:spLocks noGrp="1" noChangeArrowheads="1"/>
          </p:cNvSpPr>
          <p:nvPr>
            <p:ph type="body" sz="half" idx="1"/>
          </p:nvPr>
        </p:nvSpPr>
        <p:spPr>
          <a:xfrm>
            <a:off x="914400" y="1757362"/>
            <a:ext cx="3810000" cy="4114800"/>
          </a:xfrm>
        </p:spPr>
        <p:txBody>
          <a:bodyPr>
            <a:normAutofit fontScale="92500" lnSpcReduction="20000"/>
          </a:bodyPr>
          <a:lstStyle/>
          <a:p>
            <a:pPr>
              <a:lnSpc>
                <a:spcPct val="110000"/>
              </a:lnSpc>
            </a:pPr>
            <a:r>
              <a:rPr lang="en-US" sz="2400" dirty="0"/>
              <a:t>Rotation = </a:t>
            </a:r>
            <a:r>
              <a:rPr lang="en-US" sz="2800" dirty="0"/>
              <a:t>23.93 hours </a:t>
            </a:r>
            <a:endParaRPr lang="en-US" sz="2400" dirty="0"/>
          </a:p>
          <a:p>
            <a:pPr>
              <a:lnSpc>
                <a:spcPct val="110000"/>
              </a:lnSpc>
            </a:pPr>
            <a:r>
              <a:rPr lang="en-US" sz="2400" dirty="0"/>
              <a:t>Revolution = 365.26 days</a:t>
            </a:r>
            <a:r>
              <a:rPr lang="en-US" sz="2800" dirty="0"/>
              <a:t>                      </a:t>
            </a:r>
            <a:r>
              <a:rPr lang="en-US" sz="1800" i="1" dirty="0"/>
              <a:t>(Notice the .26 days, we have an extra day every 4 years to compensate or a Leap Year)</a:t>
            </a:r>
            <a:endParaRPr lang="en-US" sz="1600" i="1" dirty="0"/>
          </a:p>
          <a:p>
            <a:pPr>
              <a:lnSpc>
                <a:spcPct val="110000"/>
              </a:lnSpc>
            </a:pPr>
            <a:r>
              <a:rPr lang="en-US" sz="2400" dirty="0"/>
              <a:t>71% of Earth’s surface is covered in Water. Earth is the only planet in the solar system that has LIQUID water.</a:t>
            </a:r>
          </a:p>
          <a:p>
            <a:pPr>
              <a:lnSpc>
                <a:spcPct val="110000"/>
              </a:lnSpc>
            </a:pPr>
            <a:r>
              <a:rPr lang="en-US" sz="2400" dirty="0"/>
              <a:t>Temperature Range :       </a:t>
            </a:r>
            <a:r>
              <a:rPr lang="en-US" sz="2400" dirty="0" smtClean="0">
                <a:solidFill>
                  <a:srgbClr val="FFFF00"/>
                </a:solidFill>
              </a:rPr>
              <a:t>------28</a:t>
            </a:r>
            <a:r>
              <a:rPr lang="en-US" sz="2400" dirty="0">
                <a:solidFill>
                  <a:srgbClr val="FFFF00"/>
                </a:solidFill>
                <a:sym typeface="Symbol" pitchFamily="18" charset="2"/>
              </a:rPr>
              <a:t></a:t>
            </a:r>
            <a:r>
              <a:rPr lang="en-US" sz="2400" dirty="0">
                <a:solidFill>
                  <a:srgbClr val="FFFF00"/>
                </a:solidFill>
              </a:rPr>
              <a:t> F to 136</a:t>
            </a:r>
            <a:r>
              <a:rPr lang="en-US" sz="2400" dirty="0">
                <a:solidFill>
                  <a:srgbClr val="FFFF00"/>
                </a:solidFill>
                <a:sym typeface="Symbol" pitchFamily="18" charset="2"/>
              </a:rPr>
              <a:t></a:t>
            </a:r>
            <a:r>
              <a:rPr lang="en-US" sz="2400" dirty="0">
                <a:solidFill>
                  <a:srgbClr val="FFFF00"/>
                </a:solidFill>
              </a:rPr>
              <a:t> F </a:t>
            </a:r>
          </a:p>
          <a:p>
            <a:pPr>
              <a:lnSpc>
                <a:spcPct val="90000"/>
              </a:lnSpc>
            </a:pPr>
            <a:endParaRPr lang="en-US" sz="2400" dirty="0"/>
          </a:p>
        </p:txBody>
      </p:sp>
      <p:pic>
        <p:nvPicPr>
          <p:cNvPr id="44040" name="Picture 8" descr=" Earthri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86000"/>
            <a:ext cx="4076700" cy="30575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04450" name="Ink 2"/>
              <p14:cNvContentPartPr>
                <a14:cpLocks xmlns:a14="http://schemas.microsoft.com/office/drawing/2010/main" noRot="1" noChangeAspect="1" noEditPoints="1" noChangeArrowheads="1" noChangeShapeType="1"/>
              </p14:cNvContentPartPr>
              <p14:nvPr/>
            </p14:nvContentPartPr>
            <p14:xfrm>
              <a:off x="2560638" y="1828800"/>
              <a:ext cx="1622425" cy="252413"/>
            </p14:xfrm>
          </p:contentPart>
        </mc:Choice>
        <mc:Fallback xmlns="">
          <p:pic>
            <p:nvPicPr>
              <p:cNvPr id="104450" name="Ink 2"/>
              <p:cNvPicPr>
                <a:picLocks noRot="1" noChangeAspect="1" noEditPoints="1" noChangeArrowheads="1" noChangeShapeType="1"/>
              </p:cNvPicPr>
              <p:nvPr/>
            </p:nvPicPr>
            <p:blipFill>
              <a:blip r:embed="rId4" cstate="print"/>
              <a:stretch>
                <a:fillRect/>
              </a:stretch>
            </p:blipFill>
            <p:spPr>
              <a:xfrm>
                <a:off x="2544799" y="1765427"/>
                <a:ext cx="1654103" cy="379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4451" name="Ink 3"/>
              <p14:cNvContentPartPr>
                <a14:cpLocks xmlns:a14="http://schemas.microsoft.com/office/drawing/2010/main" noRot="1" noChangeAspect="1" noEditPoints="1" noChangeArrowheads="1" noChangeShapeType="1"/>
              </p14:cNvContentPartPr>
              <p14:nvPr/>
            </p14:nvContentPartPr>
            <p14:xfrm>
              <a:off x="2822575" y="2297113"/>
              <a:ext cx="1406525" cy="241300"/>
            </p14:xfrm>
          </p:contentPart>
        </mc:Choice>
        <mc:Fallback xmlns="">
          <p:pic>
            <p:nvPicPr>
              <p:cNvPr id="104451" name="Ink 3"/>
              <p:cNvPicPr>
                <a:picLocks noRot="1" noChangeAspect="1" noEditPoints="1" noChangeArrowheads="1" noChangeShapeType="1"/>
              </p:cNvPicPr>
              <p:nvPr/>
            </p:nvPicPr>
            <p:blipFill>
              <a:blip r:embed="rId6" cstate="print"/>
              <a:stretch>
                <a:fillRect/>
              </a:stretch>
            </p:blipFill>
            <p:spPr>
              <a:xfrm>
                <a:off x="2806735" y="2233462"/>
                <a:ext cx="1438205" cy="36824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401" name="Ink 1"/>
              <p14:cNvContentPartPr>
                <a14:cpLocks xmlns:a14="http://schemas.microsoft.com/office/drawing/2010/main" noRot="1" noChangeAspect="1" noEditPoints="1" noChangeArrowheads="1" noChangeShapeType="1"/>
              </p14:cNvContentPartPr>
              <p14:nvPr/>
            </p14:nvContentPartPr>
            <p14:xfrm>
              <a:off x="2533650" y="1809750"/>
              <a:ext cx="1690688" cy="354013"/>
            </p14:xfrm>
          </p:contentPart>
        </mc:Choice>
        <mc:Fallback xmlns="">
          <p:pic>
            <p:nvPicPr>
              <p:cNvPr id="102401" name="Ink 1"/>
              <p:cNvPicPr>
                <a:picLocks noRot="1" noChangeAspect="1" noEditPoints="1" noChangeArrowheads="1" noChangeShapeType="1"/>
              </p:cNvPicPr>
              <p:nvPr/>
            </p:nvPicPr>
            <p:blipFill>
              <a:blip r:embed="rId9" cstate="print"/>
              <a:stretch>
                <a:fillRect/>
              </a:stretch>
            </p:blipFill>
            <p:spPr>
              <a:xfrm>
                <a:off x="2517411" y="1745746"/>
                <a:ext cx="1722806" cy="4820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402" name="Ink 2"/>
              <p14:cNvContentPartPr>
                <a14:cpLocks xmlns:a14="http://schemas.microsoft.com/office/drawing/2010/main" noRot="1" noChangeAspect="1" noEditPoints="1" noChangeArrowheads="1" noChangeShapeType="1"/>
              </p14:cNvContentPartPr>
              <p14:nvPr/>
            </p14:nvContentPartPr>
            <p14:xfrm>
              <a:off x="2824163" y="2311400"/>
              <a:ext cx="1436687" cy="244475"/>
            </p14:xfrm>
          </p:contentPart>
        </mc:Choice>
        <mc:Fallback xmlns="">
          <p:pic>
            <p:nvPicPr>
              <p:cNvPr id="102402" name="Ink 2"/>
              <p:cNvPicPr>
                <a:picLocks noRot="1" noChangeAspect="1" noEditPoints="1" noChangeArrowheads="1" noChangeShapeType="1"/>
              </p:cNvPicPr>
              <p:nvPr/>
            </p:nvPicPr>
            <p:blipFill>
              <a:blip r:embed="rId11" cstate="print"/>
              <a:stretch>
                <a:fillRect/>
              </a:stretch>
            </p:blipFill>
            <p:spPr>
              <a:xfrm>
                <a:off x="2808296" y="2246794"/>
                <a:ext cx="1468421" cy="374054"/>
              </a:xfrm>
              <a:prstGeom prst="rect">
                <a:avLst/>
              </a:prstGeom>
            </p:spPr>
          </p:pic>
        </mc:Fallback>
      </mc:AlternateContent>
    </p:spTree>
    <p:extLst>
      <p:ext uri="{BB962C8B-B14F-4D97-AF65-F5344CB8AC3E}">
        <p14:creationId xmlns:p14="http://schemas.microsoft.com/office/powerpoint/2010/main" val="6230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500" fill="hold"/>
                                        <p:tgtEl>
                                          <p:spTgt spid="4403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403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403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403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40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4035">
                                            <p:txEl>
                                              <p:pRg st="1" end="1"/>
                                            </p:txEl>
                                          </p:spTgt>
                                        </p:tgtEl>
                                        <p:attrNameLst>
                                          <p:attrName>style.visibility</p:attrName>
                                        </p:attrNameLst>
                                      </p:cBhvr>
                                      <p:to>
                                        <p:strVal val="visible"/>
                                      </p:to>
                                    </p:set>
                                    <p:anim calcmode="lin" valueType="num">
                                      <p:cBhvr>
                                        <p:cTn id="16" dur="500" fill="hold"/>
                                        <p:tgtEl>
                                          <p:spTgt spid="4403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403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403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403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403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4035">
                                            <p:txEl>
                                              <p:pRg st="2" end="2"/>
                                            </p:txEl>
                                          </p:spTgt>
                                        </p:tgtEl>
                                        <p:attrNameLst>
                                          <p:attrName>style.visibility</p:attrName>
                                        </p:attrNameLst>
                                      </p:cBhvr>
                                      <p:to>
                                        <p:strVal val="visible"/>
                                      </p:to>
                                    </p:set>
                                    <p:anim calcmode="lin" valueType="num">
                                      <p:cBhvr>
                                        <p:cTn id="25" dur="500" fill="hold"/>
                                        <p:tgtEl>
                                          <p:spTgt spid="44035">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4035">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4035">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4035">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4035">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4035">
                                            <p:txEl>
                                              <p:pRg st="3" end="3"/>
                                            </p:txEl>
                                          </p:spTgt>
                                        </p:tgtEl>
                                        <p:attrNameLst>
                                          <p:attrName>style.visibility</p:attrName>
                                        </p:attrNameLst>
                                      </p:cBhvr>
                                      <p:to>
                                        <p:strVal val="visible"/>
                                      </p:to>
                                    </p:set>
                                    <p:anim calcmode="lin" valueType="num">
                                      <p:cBhvr>
                                        <p:cTn id="34" dur="500" fill="hold"/>
                                        <p:tgtEl>
                                          <p:spTgt spid="44035">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4035">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4035">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4035">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Satellites</a:t>
            </a:r>
          </a:p>
        </p:txBody>
      </p:sp>
      <p:sp>
        <p:nvSpPr>
          <p:cNvPr id="49155" name="Rectangle 3"/>
          <p:cNvSpPr>
            <a:spLocks noGrp="1" noChangeArrowheads="1"/>
          </p:cNvSpPr>
          <p:nvPr>
            <p:ph type="body" sz="half" idx="1"/>
          </p:nvPr>
        </p:nvSpPr>
        <p:spPr>
          <a:xfrm>
            <a:off x="457200" y="1600200"/>
            <a:ext cx="4038600" cy="5257800"/>
          </a:xfrm>
        </p:spPr>
        <p:txBody>
          <a:bodyPr>
            <a:normAutofit/>
          </a:bodyPr>
          <a:lstStyle/>
          <a:p>
            <a:pPr>
              <a:lnSpc>
                <a:spcPct val="80000"/>
              </a:lnSpc>
            </a:pPr>
            <a:r>
              <a:rPr lang="en-US" sz="2800" dirty="0"/>
              <a:t>The Earth has one moon.</a:t>
            </a:r>
          </a:p>
          <a:p>
            <a:pPr>
              <a:lnSpc>
                <a:spcPct val="80000"/>
              </a:lnSpc>
            </a:pPr>
            <a:r>
              <a:rPr lang="en-US" sz="2800" dirty="0"/>
              <a:t>The diameter of the moon is about one quarter of the diameter of the Earth.</a:t>
            </a:r>
          </a:p>
          <a:p>
            <a:pPr>
              <a:lnSpc>
                <a:spcPct val="80000"/>
              </a:lnSpc>
            </a:pPr>
            <a:r>
              <a:rPr lang="en-US" sz="2800" dirty="0"/>
              <a:t>It is the only astronomical object other than Earth that humans have stepped foot on.</a:t>
            </a:r>
          </a:p>
          <a:p>
            <a:pPr>
              <a:lnSpc>
                <a:spcPct val="80000"/>
              </a:lnSpc>
            </a:pPr>
            <a:r>
              <a:rPr lang="en-US" sz="2800" dirty="0"/>
              <a:t>Called Luna by the Romans or Selene by Greeks</a:t>
            </a:r>
            <a:r>
              <a:rPr lang="en-US" sz="2800" dirty="0" smtClean="0"/>
              <a:t>.</a:t>
            </a:r>
          </a:p>
        </p:txBody>
      </p:sp>
      <p:pic>
        <p:nvPicPr>
          <p:cNvPr id="49160" name="Picture 8" descr="The moon's surface shows striking contrasts of light and dark. The light areas are rugged highlands. The dark zones were partly flooded by lava when volcanoes erupted billions of years a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752600"/>
            <a:ext cx="4114800" cy="3949700"/>
          </a:xfrm>
          <a:prstGeom prst="rect">
            <a:avLst/>
          </a:prstGeom>
          <a:noFill/>
          <a:extLst>
            <a:ext uri="{909E8E84-426E-40DD-AFC4-6F175D3DCCD1}">
              <a14:hiddenFill xmlns:a14="http://schemas.microsoft.com/office/drawing/2010/main">
                <a:solidFill>
                  <a:srgbClr val="FFFFFF"/>
                </a:solidFill>
              </a14:hiddenFill>
            </a:ext>
          </a:extLst>
        </p:spPr>
      </p:pic>
      <p:sp>
        <p:nvSpPr>
          <p:cNvPr id="49161" name="Text Box 9"/>
          <p:cNvSpPr txBox="1">
            <a:spLocks noChangeArrowheads="1"/>
          </p:cNvSpPr>
          <p:nvPr/>
        </p:nvSpPr>
        <p:spPr bwMode="auto">
          <a:xfrm>
            <a:off x="5181600" y="5867400"/>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Image credit: Lunar and Planetary Institute </a:t>
            </a:r>
          </a:p>
        </p:txBody>
      </p:sp>
      <p:pic>
        <p:nvPicPr>
          <p:cNvPr id="49163" name="Picture 11">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5263">
            <a:off x="5181600" y="3886200"/>
            <a:ext cx="1204913"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00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ontrols>
      <mc:AlternateContent xmlns:mc="http://schemas.openxmlformats.org/markup-compatibility/2006">
        <mc:Choice xmlns:v="urn:schemas-microsoft-com:vml" Requires="v">
          <p:control spid="123908" name="ShockwaveFlash1" r:id="rId2" imgW="7923240" imgH="5638680"/>
        </mc:Choice>
        <mc:Fallback>
          <p:control name="ShockwaveFlash1" r:id="rId2" imgW="7923240" imgH="5638680">
            <p:pic>
              <p:nvPicPr>
                <p:cNvPr id="5" name="ShockwaveFlash1"/>
                <p:cNvPicPr preferRelativeResize="0">
                  <a:picLocks noChangeArrowheads="1" noChangeShapeType="1"/>
                </p:cNvPicPr>
                <p:nvPr/>
              </p:nvPicPr>
              <p:blipFill>
                <a:blip r:embed="rId4"/>
                <a:srcRect/>
                <a:stretch>
                  <a:fillRect/>
                </a:stretch>
              </p:blipFill>
              <p:spPr bwMode="auto">
                <a:xfrm>
                  <a:off x="838200" y="762000"/>
                  <a:ext cx="7923213" cy="5638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dirty="0"/>
              <a:t>Why is it named Earth?</a:t>
            </a:r>
          </a:p>
        </p:txBody>
      </p:sp>
      <p:sp>
        <p:nvSpPr>
          <p:cNvPr id="51203" name="Rectangle 3"/>
          <p:cNvSpPr>
            <a:spLocks noGrp="1" noChangeArrowheads="1"/>
          </p:cNvSpPr>
          <p:nvPr>
            <p:ph type="body" idx="1"/>
          </p:nvPr>
        </p:nvSpPr>
        <p:spPr>
          <a:xfrm>
            <a:off x="457200" y="1600200"/>
            <a:ext cx="8686800" cy="4530725"/>
          </a:xfrm>
        </p:spPr>
        <p:txBody>
          <a:bodyPr/>
          <a:lstStyle/>
          <a:p>
            <a:pPr>
              <a:lnSpc>
                <a:spcPct val="90000"/>
              </a:lnSpc>
            </a:pPr>
            <a:r>
              <a:rPr lang="en-US" sz="2800" dirty="0"/>
              <a:t>Earth is the only planet whose English name does not derive from Greek/Roman mythology.</a:t>
            </a:r>
          </a:p>
          <a:p>
            <a:pPr>
              <a:lnSpc>
                <a:spcPct val="90000"/>
              </a:lnSpc>
            </a:pPr>
            <a:r>
              <a:rPr lang="en-US" sz="2800" dirty="0"/>
              <a:t>Name comes from the Old English word: </a:t>
            </a:r>
            <a:r>
              <a:rPr lang="en-US" i="1" dirty="0" err="1"/>
              <a:t>eorthe</a:t>
            </a:r>
            <a:r>
              <a:rPr lang="en-US" dirty="0"/>
              <a:t> </a:t>
            </a:r>
            <a:r>
              <a:rPr lang="en-US" i="1" dirty="0"/>
              <a:t> </a:t>
            </a:r>
            <a:r>
              <a:rPr lang="en-US" dirty="0"/>
              <a:t>which meant </a:t>
            </a:r>
            <a:r>
              <a:rPr lang="en-US" dirty="0">
                <a:solidFill>
                  <a:srgbClr val="FFFF00"/>
                </a:solidFill>
              </a:rPr>
              <a:t>ground or soil.</a:t>
            </a:r>
          </a:p>
          <a:p>
            <a:pPr>
              <a:lnSpc>
                <a:spcPct val="90000"/>
              </a:lnSpc>
            </a:pPr>
            <a:r>
              <a:rPr lang="en-US" i="1" dirty="0"/>
              <a:t>Many cultures have named Earth</a:t>
            </a:r>
          </a:p>
          <a:p>
            <a:pPr lvl="1">
              <a:lnSpc>
                <a:spcPct val="90000"/>
              </a:lnSpc>
            </a:pPr>
            <a:r>
              <a:rPr lang="en-US" dirty="0"/>
              <a:t>Romans: </a:t>
            </a:r>
            <a:r>
              <a:rPr lang="en-US" dirty="0" err="1"/>
              <a:t>Tellas</a:t>
            </a:r>
            <a:r>
              <a:rPr lang="en-US" dirty="0"/>
              <a:t> – goddess of the Earth</a:t>
            </a:r>
          </a:p>
          <a:p>
            <a:pPr lvl="1">
              <a:lnSpc>
                <a:spcPct val="90000"/>
              </a:lnSpc>
            </a:pPr>
            <a:r>
              <a:rPr lang="en-US" dirty="0"/>
              <a:t>Greek : Gaia or Mother Earth (Terra Mater)</a:t>
            </a:r>
          </a:p>
          <a:p>
            <a:pPr lvl="1">
              <a:lnSpc>
                <a:spcPct val="90000"/>
              </a:lnSpc>
            </a:pPr>
            <a:endParaRPr lang="en-US" dirty="0"/>
          </a:p>
          <a:p>
            <a:pPr>
              <a:lnSpc>
                <a:spcPct val="90000"/>
              </a:lnSpc>
            </a:pPr>
            <a:endParaRPr lang="en-US" sz="3600" dirty="0"/>
          </a:p>
        </p:txBody>
      </p:sp>
      <p:pic>
        <p:nvPicPr>
          <p:cNvPr id="51205" name="Picture 5" descr="Earth.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800600"/>
            <a:ext cx="57150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480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bldLvl="2"/>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normAutofit fontScale="90000"/>
          </a:bodyPr>
          <a:lstStyle/>
          <a:p>
            <a:r>
              <a:rPr lang="en-US" sz="3200" dirty="0">
                <a:solidFill>
                  <a:srgbClr val="FFFF00"/>
                </a:solidFill>
              </a:rPr>
              <a:t>1.524 AU</a:t>
            </a:r>
            <a:br>
              <a:rPr lang="en-US" sz="3200" dirty="0">
                <a:solidFill>
                  <a:srgbClr val="FFFF00"/>
                </a:solidFill>
              </a:rPr>
            </a:br>
            <a:r>
              <a:rPr lang="en-US" sz="3200" dirty="0">
                <a:solidFill>
                  <a:srgbClr val="FFFF00"/>
                </a:solidFill>
              </a:rPr>
              <a:t>141.6 million miles</a:t>
            </a:r>
            <a:br>
              <a:rPr lang="en-US" sz="3200" dirty="0">
                <a:solidFill>
                  <a:srgbClr val="FFFF00"/>
                </a:solidFill>
              </a:rPr>
            </a:br>
            <a:r>
              <a:rPr lang="en-US" sz="3200" dirty="0">
                <a:solidFill>
                  <a:srgbClr val="FFFF00"/>
                </a:solidFill>
              </a:rPr>
              <a:t>227.9 million km</a:t>
            </a:r>
          </a:p>
        </p:txBody>
      </p:sp>
      <p:sp>
        <p:nvSpPr>
          <p:cNvPr id="47107" name="Rectangle 3"/>
          <p:cNvSpPr>
            <a:spLocks noGrp="1" noChangeArrowheads="1"/>
          </p:cNvSpPr>
          <p:nvPr>
            <p:ph type="subTitle" idx="1"/>
          </p:nvPr>
        </p:nvSpPr>
        <p:spPr/>
        <p:txBody>
          <a:bodyPr/>
          <a:lstStyle/>
          <a:p>
            <a:r>
              <a:rPr lang="en-US" sz="9600" dirty="0">
                <a:solidFill>
                  <a:srgbClr val="FF3300"/>
                </a:solidFill>
              </a:rPr>
              <a:t>Mars</a:t>
            </a:r>
          </a:p>
        </p:txBody>
      </p:sp>
      <mc:AlternateContent xmlns:mc="http://schemas.openxmlformats.org/markup-compatibility/2006" xmlns:p14="http://schemas.microsoft.com/office/powerpoint/2010/main">
        <mc:Choice Requires="p14">
          <p:contentPart p14:bwMode="auto" r:id="rId2">
            <p14:nvContentPartPr>
              <p14:cNvPr id="133121" name="Ink 1"/>
              <p14:cNvContentPartPr>
                <a14:cpLocks xmlns:a14="http://schemas.microsoft.com/office/drawing/2010/main" noRot="1" noChangeAspect="1" noEditPoints="1" noChangeArrowheads="1" noChangeShapeType="1"/>
              </p14:cNvContentPartPr>
              <p14:nvPr/>
            </p14:nvContentPartPr>
            <p14:xfrm>
              <a:off x="6161088" y="2490788"/>
              <a:ext cx="1438275" cy="287337"/>
            </p14:xfrm>
          </p:contentPart>
        </mc:Choice>
        <mc:Fallback xmlns="">
          <p:pic>
            <p:nvPicPr>
              <p:cNvPr id="133121" name="Ink 1"/>
              <p:cNvPicPr>
                <a:picLocks noRot="1" noChangeAspect="1" noEditPoints="1" noChangeArrowheads="1" noChangeShapeType="1"/>
              </p:cNvPicPr>
              <p:nvPr/>
            </p:nvPicPr>
            <p:blipFill>
              <a:blip r:embed="rId5" cstate="print"/>
              <a:stretch>
                <a:fillRect/>
              </a:stretch>
            </p:blipFill>
            <p:spPr>
              <a:xfrm>
                <a:off x="6145247" y="2427844"/>
                <a:ext cx="1469957" cy="413225"/>
              </a:xfrm>
              <a:prstGeom prst="rect">
                <a:avLst/>
              </a:prstGeom>
            </p:spPr>
          </p:pic>
        </mc:Fallback>
      </mc:AlternateContent>
    </p:spTree>
    <p:extLst>
      <p:ext uri="{BB962C8B-B14F-4D97-AF65-F5344CB8AC3E}">
        <p14:creationId xmlns:p14="http://schemas.microsoft.com/office/powerpoint/2010/main" val="2056268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a:t>Mars</a:t>
            </a:r>
          </a:p>
        </p:txBody>
      </p:sp>
      <p:sp>
        <p:nvSpPr>
          <p:cNvPr id="48131" name="Rectangle 3"/>
          <p:cNvSpPr>
            <a:spLocks noGrp="1" noChangeArrowheads="1"/>
          </p:cNvSpPr>
          <p:nvPr>
            <p:ph type="body" idx="1"/>
          </p:nvPr>
        </p:nvSpPr>
        <p:spPr>
          <a:xfrm>
            <a:off x="152400" y="1676400"/>
            <a:ext cx="4572000" cy="4953000"/>
          </a:xfrm>
        </p:spPr>
        <p:txBody>
          <a:bodyPr/>
          <a:lstStyle/>
          <a:p>
            <a:pPr>
              <a:lnSpc>
                <a:spcPct val="90000"/>
              </a:lnSpc>
            </a:pPr>
            <a:r>
              <a:rPr lang="en-US" sz="2800" dirty="0"/>
              <a:t>Mars is known as the red planet. </a:t>
            </a:r>
          </a:p>
          <a:p>
            <a:pPr>
              <a:lnSpc>
                <a:spcPct val="90000"/>
              </a:lnSpc>
            </a:pPr>
            <a:r>
              <a:rPr lang="en-US" sz="2800" dirty="0"/>
              <a:t>This is because </a:t>
            </a:r>
            <a:r>
              <a:rPr lang="en-US" sz="2800" dirty="0">
                <a:solidFill>
                  <a:srgbClr val="FFFF00"/>
                </a:solidFill>
              </a:rPr>
              <a:t>the soil has oxidized or rusted. </a:t>
            </a:r>
          </a:p>
          <a:p>
            <a:pPr>
              <a:lnSpc>
                <a:spcPct val="90000"/>
              </a:lnSpc>
            </a:pPr>
            <a:r>
              <a:rPr lang="en-US" sz="2800" dirty="0"/>
              <a:t>It is half the size of Earth.</a:t>
            </a:r>
          </a:p>
          <a:p>
            <a:pPr>
              <a:lnSpc>
                <a:spcPct val="90000"/>
              </a:lnSpc>
            </a:pPr>
            <a:r>
              <a:rPr lang="en-US" sz="2800" dirty="0"/>
              <a:t>U of A is leading the Phoenix Mission to Mars</a:t>
            </a:r>
          </a:p>
          <a:p>
            <a:pPr>
              <a:lnSpc>
                <a:spcPct val="90000"/>
              </a:lnSpc>
            </a:pPr>
            <a:r>
              <a:rPr lang="en-US" sz="2800" dirty="0"/>
              <a:t>ASU has instruments on both Mars rover and is home to the Mars Space Flight Facility </a:t>
            </a:r>
          </a:p>
        </p:txBody>
      </p:sp>
      <p:pic>
        <p:nvPicPr>
          <p:cNvPr id="48132" name="Picture 4" descr="mar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057400"/>
            <a:ext cx="43434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32097" name="Ink 1"/>
              <p14:cNvContentPartPr>
                <a14:cpLocks xmlns:a14="http://schemas.microsoft.com/office/drawing/2010/main" noRot="1" noChangeAspect="1" noEditPoints="1" noChangeArrowheads="1" noChangeShapeType="1"/>
              </p14:cNvContentPartPr>
              <p14:nvPr/>
            </p14:nvContentPartPr>
            <p14:xfrm>
              <a:off x="67868800" y="25954038"/>
              <a:ext cx="0" cy="0"/>
            </p14:xfrm>
          </p:contentPart>
        </mc:Choice>
        <mc:Fallback xmlns="">
          <p:pic>
            <p:nvPicPr>
              <p:cNvPr id="132097" name="Ink 1"/>
              <p:cNvPicPr>
                <a:picLocks noRot="1" noChangeAspect="1" noEditPoints="1" noChangeArrowheads="1" noChangeShapeType="1"/>
              </p:cNvPicPr>
              <p:nvPr/>
            </p:nvPicPr>
            <p:blipFill>
              <a:blip r:embed="rId10"/>
              <a:stretch>
                <a:fillRect/>
              </a:stretch>
            </p:blipFill>
            <p:spPr>
              <a:xfrm>
                <a:off x="67868800" y="25954038"/>
                <a:ext cx="0" cy="0"/>
              </a:xfrm>
              <a:prstGeom prst="rect">
                <a:avLst/>
              </a:prstGeom>
            </p:spPr>
          </p:pic>
        </mc:Fallback>
      </mc:AlternateContent>
    </p:spTree>
    <p:extLst>
      <p:ext uri="{BB962C8B-B14F-4D97-AF65-F5344CB8AC3E}">
        <p14:creationId xmlns:p14="http://schemas.microsoft.com/office/powerpoint/2010/main" val="199158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dirty="0"/>
              <a:t>Mars Fast Facts</a:t>
            </a:r>
          </a:p>
        </p:txBody>
      </p:sp>
      <p:sp>
        <p:nvSpPr>
          <p:cNvPr id="52227" name="Rectangle 3"/>
          <p:cNvSpPr>
            <a:spLocks noGrp="1" noChangeArrowheads="1"/>
          </p:cNvSpPr>
          <p:nvPr>
            <p:ph type="body" idx="1"/>
          </p:nvPr>
        </p:nvSpPr>
        <p:spPr>
          <a:xfrm>
            <a:off x="457200" y="1600200"/>
            <a:ext cx="3962400" cy="4530725"/>
          </a:xfrm>
        </p:spPr>
        <p:txBody>
          <a:bodyPr/>
          <a:lstStyle/>
          <a:p>
            <a:pPr>
              <a:lnSpc>
                <a:spcPct val="120000"/>
              </a:lnSpc>
            </a:pPr>
            <a:r>
              <a:rPr lang="en-US" sz="2800" dirty="0"/>
              <a:t>Rotation: </a:t>
            </a:r>
            <a:r>
              <a:rPr lang="en-US" sz="2800" dirty="0">
                <a:solidFill>
                  <a:srgbClr val="FFFF00"/>
                </a:solidFill>
              </a:rPr>
              <a:t>24.6 hours</a:t>
            </a:r>
          </a:p>
          <a:p>
            <a:pPr>
              <a:lnSpc>
                <a:spcPct val="120000"/>
              </a:lnSpc>
            </a:pPr>
            <a:r>
              <a:rPr lang="en-US" sz="2800" dirty="0"/>
              <a:t>Revolution: </a:t>
            </a:r>
            <a:r>
              <a:rPr lang="en-US" sz="2800" dirty="0">
                <a:solidFill>
                  <a:srgbClr val="FFFF00"/>
                </a:solidFill>
              </a:rPr>
              <a:t>1.88 years</a:t>
            </a:r>
          </a:p>
          <a:p>
            <a:pPr>
              <a:lnSpc>
                <a:spcPct val="120000"/>
              </a:lnSpc>
            </a:pPr>
            <a:r>
              <a:rPr lang="en-US" sz="2800" dirty="0"/>
              <a:t>Atmosphere: </a:t>
            </a:r>
          </a:p>
          <a:p>
            <a:pPr>
              <a:lnSpc>
                <a:spcPct val="120000"/>
              </a:lnSpc>
              <a:buFont typeface="Wingdings" pitchFamily="2" charset="2"/>
              <a:buNone/>
            </a:pPr>
            <a:r>
              <a:rPr lang="en-US" sz="2800" dirty="0"/>
              <a:t>	</a:t>
            </a:r>
            <a:r>
              <a:rPr lang="en-US" sz="2800" dirty="0">
                <a:solidFill>
                  <a:srgbClr val="FFFF00"/>
                </a:solidFill>
              </a:rPr>
              <a:t>Thinner than Earth by 99%. </a:t>
            </a:r>
          </a:p>
          <a:p>
            <a:pPr>
              <a:lnSpc>
                <a:spcPct val="120000"/>
              </a:lnSpc>
            </a:pPr>
            <a:r>
              <a:rPr lang="en-US" sz="2800" dirty="0"/>
              <a:t>Temperature:</a:t>
            </a:r>
          </a:p>
          <a:p>
            <a:pPr>
              <a:lnSpc>
                <a:spcPct val="120000"/>
              </a:lnSpc>
              <a:buFont typeface="Wingdings" pitchFamily="2" charset="2"/>
              <a:buNone/>
            </a:pPr>
            <a:r>
              <a:rPr lang="en-US" sz="2800" dirty="0"/>
              <a:t>	</a:t>
            </a:r>
            <a:r>
              <a:rPr lang="en-US" sz="2800" dirty="0">
                <a:solidFill>
                  <a:srgbClr val="FFFF00"/>
                </a:solidFill>
              </a:rPr>
              <a:t>-200</a:t>
            </a:r>
            <a:r>
              <a:rPr lang="en-US" sz="2800" dirty="0">
                <a:solidFill>
                  <a:srgbClr val="FFFF00"/>
                </a:solidFill>
                <a:sym typeface="Symbol" pitchFamily="18" charset="2"/>
              </a:rPr>
              <a:t></a:t>
            </a:r>
            <a:r>
              <a:rPr lang="en-US" sz="2800" dirty="0">
                <a:solidFill>
                  <a:srgbClr val="FFFF00"/>
                </a:solidFill>
              </a:rPr>
              <a:t>F to 32</a:t>
            </a:r>
            <a:r>
              <a:rPr lang="en-US" sz="2800" dirty="0">
                <a:solidFill>
                  <a:srgbClr val="FFFF00"/>
                </a:solidFill>
                <a:sym typeface="Symbol" pitchFamily="18" charset="2"/>
              </a:rPr>
              <a:t></a:t>
            </a:r>
            <a:r>
              <a:rPr lang="en-US" sz="2800" dirty="0">
                <a:solidFill>
                  <a:srgbClr val="FFFF00"/>
                </a:solidFill>
              </a:rPr>
              <a:t> F </a:t>
            </a:r>
          </a:p>
        </p:txBody>
      </p:sp>
      <p:pic>
        <p:nvPicPr>
          <p:cNvPr id="522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9050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MARTInkShape-23"/>
          <p:cNvSpPr/>
          <p:nvPr/>
        </p:nvSpPr>
        <p:spPr>
          <a:xfrm>
            <a:off x="223241" y="5991819"/>
            <a:ext cx="8563" cy="11491"/>
          </a:xfrm>
          <a:custGeom>
            <a:avLst/>
            <a:gdLst/>
            <a:ahLst/>
            <a:cxnLst/>
            <a:rect l="0" t="0" r="0" b="0"/>
            <a:pathLst>
              <a:path w="8563" h="11491">
                <a:moveTo>
                  <a:pt x="0" y="0"/>
                </a:moveTo>
                <a:lnTo>
                  <a:pt x="0" y="9482"/>
                </a:lnTo>
                <a:lnTo>
                  <a:pt x="993" y="11283"/>
                </a:lnTo>
                <a:lnTo>
                  <a:pt x="2647" y="11490"/>
                </a:lnTo>
                <a:lnTo>
                  <a:pt x="8562" y="9079"/>
                </a:lnTo>
                <a:lnTo>
                  <a:pt x="2647" y="1149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70958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8229600" cy="1143000"/>
          </a:xfrm>
        </p:spPr>
        <p:txBody>
          <a:bodyPr/>
          <a:lstStyle/>
          <a:p>
            <a:r>
              <a:rPr lang="en-US" dirty="0"/>
              <a:t>Mars’ Surface</a:t>
            </a:r>
          </a:p>
        </p:txBody>
      </p:sp>
      <p:sp>
        <p:nvSpPr>
          <p:cNvPr id="53251" name="Rectangle 3"/>
          <p:cNvSpPr>
            <a:spLocks noGrp="1" noChangeArrowheads="1"/>
          </p:cNvSpPr>
          <p:nvPr>
            <p:ph type="body" idx="1"/>
          </p:nvPr>
        </p:nvSpPr>
        <p:spPr>
          <a:xfrm>
            <a:off x="0" y="1371600"/>
            <a:ext cx="5867400" cy="5486400"/>
          </a:xfrm>
        </p:spPr>
        <p:txBody>
          <a:bodyPr/>
          <a:lstStyle/>
          <a:p>
            <a:pPr>
              <a:lnSpc>
                <a:spcPct val="80000"/>
              </a:lnSpc>
            </a:pPr>
            <a:r>
              <a:rPr lang="en-US" sz="2400" dirty="0"/>
              <a:t>Dry &amp; Rocky</a:t>
            </a:r>
          </a:p>
          <a:p>
            <a:pPr>
              <a:lnSpc>
                <a:spcPct val="80000"/>
              </a:lnSpc>
            </a:pPr>
            <a:r>
              <a:rPr lang="en-US" sz="2400" dirty="0"/>
              <a:t>Permanent Ice Caps at both Poles</a:t>
            </a:r>
          </a:p>
          <a:p>
            <a:pPr>
              <a:lnSpc>
                <a:spcPct val="80000"/>
              </a:lnSpc>
            </a:pPr>
            <a:r>
              <a:rPr lang="en-US" sz="2400" dirty="0"/>
              <a:t>Has tremendous dust storms that sometimes cover the entire planet.</a:t>
            </a:r>
          </a:p>
          <a:p>
            <a:pPr>
              <a:lnSpc>
                <a:spcPct val="80000"/>
              </a:lnSpc>
            </a:pPr>
            <a:r>
              <a:rPr lang="en-US" sz="2400" dirty="0"/>
              <a:t>Has many interesting features:</a:t>
            </a:r>
          </a:p>
          <a:p>
            <a:pPr lvl="1">
              <a:lnSpc>
                <a:spcPct val="80000"/>
              </a:lnSpc>
            </a:pPr>
            <a:r>
              <a:rPr lang="en-US" sz="2000" dirty="0">
                <a:solidFill>
                  <a:srgbClr val="FFFFFF"/>
                </a:solidFill>
              </a:rPr>
              <a:t>Olympus Mons, an extinct volcano, which rises 75,000 </a:t>
            </a:r>
            <a:r>
              <a:rPr lang="en-US" sz="2000" dirty="0" err="1">
                <a:solidFill>
                  <a:srgbClr val="FFFFFF"/>
                </a:solidFill>
              </a:rPr>
              <a:t>ft</a:t>
            </a:r>
            <a:r>
              <a:rPr lang="en-US" sz="2000" dirty="0">
                <a:solidFill>
                  <a:srgbClr val="FFFFFF"/>
                </a:solidFill>
              </a:rPr>
              <a:t> above the surrounding plains and is the highest known peak in the Solar System. (By comparison, Mt. Everest is only </a:t>
            </a:r>
            <a:r>
              <a:rPr lang="en-US" sz="2000" dirty="0"/>
              <a:t>29,029 FT) </a:t>
            </a:r>
          </a:p>
          <a:p>
            <a:pPr lvl="1">
              <a:lnSpc>
                <a:spcPct val="80000"/>
              </a:lnSpc>
            </a:pPr>
            <a:endParaRPr lang="en-US" sz="2000" dirty="0"/>
          </a:p>
          <a:p>
            <a:pPr lvl="1">
              <a:lnSpc>
                <a:spcPct val="80000"/>
              </a:lnSpc>
            </a:pPr>
            <a:r>
              <a:rPr lang="en-US" sz="2000" dirty="0" err="1">
                <a:solidFill>
                  <a:srgbClr val="FFFFFF"/>
                </a:solidFill>
              </a:rPr>
              <a:t>Valles</a:t>
            </a:r>
            <a:r>
              <a:rPr lang="en-US" sz="2000" dirty="0">
                <a:solidFill>
                  <a:srgbClr val="FFFFFF"/>
                </a:solidFill>
              </a:rPr>
              <a:t> </a:t>
            </a:r>
            <a:r>
              <a:rPr lang="en-US" sz="2000" dirty="0" err="1">
                <a:solidFill>
                  <a:srgbClr val="FFFFFF"/>
                </a:solidFill>
              </a:rPr>
              <a:t>Marineris</a:t>
            </a:r>
            <a:r>
              <a:rPr lang="en-US" sz="2000" dirty="0">
                <a:solidFill>
                  <a:srgbClr val="FFFFFF"/>
                </a:solidFill>
              </a:rPr>
              <a:t> is a giant canyon that runs about 2,500 miles (LA to NYC is 2700 miles!) across the surface of the planet and reaches depths or 4 miles (for comparison, the Grand Canyon is not more than 1 mile deep). </a:t>
            </a:r>
          </a:p>
          <a:p>
            <a:pPr lvl="1">
              <a:lnSpc>
                <a:spcPct val="80000"/>
              </a:lnSpc>
            </a:pPr>
            <a:endParaRPr lang="en-US" sz="2000" dirty="0"/>
          </a:p>
          <a:p>
            <a:pPr>
              <a:lnSpc>
                <a:spcPct val="80000"/>
              </a:lnSpc>
            </a:pPr>
            <a:endParaRPr lang="en-US" sz="2400" dirty="0"/>
          </a:p>
        </p:txBody>
      </p:sp>
      <p:pic>
        <p:nvPicPr>
          <p:cNvPr id="532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0575" y="0"/>
            <a:ext cx="3273425"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33121" name="Ink 1"/>
              <p14:cNvContentPartPr>
                <a14:cpLocks xmlns:a14="http://schemas.microsoft.com/office/drawing/2010/main" noRot="1" noChangeAspect="1" noEditPoints="1" noChangeArrowheads="1" noChangeShapeType="1"/>
              </p14:cNvContentPartPr>
              <p14:nvPr/>
            </p14:nvContentPartPr>
            <p14:xfrm>
              <a:off x="1314450" y="6411913"/>
              <a:ext cx="11113" cy="1587"/>
            </p14:xfrm>
          </p:contentPart>
        </mc:Choice>
        <mc:Fallback xmlns="">
          <p:pic>
            <p:nvPicPr>
              <p:cNvPr id="133121" name="Ink 1"/>
              <p:cNvPicPr>
                <a:picLocks noRot="1" noChangeAspect="1" noEditPoints="1" noChangeArrowheads="1" noChangeShapeType="1"/>
              </p:cNvPicPr>
              <p:nvPr/>
            </p:nvPicPr>
            <p:blipFill>
              <a:blip r:embed="rId4" cstate="print"/>
              <a:stretch>
                <a:fillRect/>
              </a:stretch>
            </p:blipFill>
            <p:spPr>
              <a:xfrm>
                <a:off x="1298677" y="6132601"/>
                <a:ext cx="42660" cy="560211"/>
              </a:xfrm>
              <a:prstGeom prst="rect">
                <a:avLst/>
              </a:prstGeom>
            </p:spPr>
          </p:pic>
        </mc:Fallback>
      </mc:AlternateContent>
    </p:spTree>
    <p:extLst>
      <p:ext uri="{BB962C8B-B14F-4D97-AF65-F5344CB8AC3E}">
        <p14:creationId xmlns:p14="http://schemas.microsoft.com/office/powerpoint/2010/main" val="1584742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The atmosphere is held around the earth by gravity</a:t>
            </a:r>
          </a:p>
          <a:p>
            <a:pPr lvl="1"/>
            <a:r>
              <a:rPr lang="en-US" dirty="0" smtClean="0"/>
              <a:t>This pulls the gas molecules in the atmosphere towards the earth's surface giving them weight</a:t>
            </a:r>
          </a:p>
          <a:p>
            <a:pPr lvl="1"/>
            <a:r>
              <a:rPr lang="en-US" dirty="0" smtClean="0"/>
              <a:t>Weight cause the air to push against the earth’s surface</a:t>
            </a:r>
          </a:p>
          <a:p>
            <a:pPr lvl="2"/>
            <a:r>
              <a:rPr lang="en-US" dirty="0" smtClean="0"/>
              <a:t>As you move farther from the earth’s surface, air pressure </a:t>
            </a:r>
            <a:r>
              <a:rPr lang="en-US" dirty="0" smtClean="0">
                <a:solidFill>
                  <a:srgbClr val="FFFF00"/>
                </a:solidFill>
              </a:rPr>
              <a:t>decreases</a:t>
            </a:r>
            <a:r>
              <a:rPr lang="en-US" dirty="0" smtClean="0"/>
              <a:t> because fewer gas molecules are pushing on you</a:t>
            </a:r>
          </a:p>
          <a:p>
            <a:pPr lvl="1"/>
            <a:r>
              <a:rPr lang="en-US" dirty="0" smtClean="0"/>
              <a:t>ALTITUDE-the height of an object above the earth’s surface</a:t>
            </a:r>
            <a:endParaRPr lang="en-US" dirty="0"/>
          </a:p>
        </p:txBody>
      </p:sp>
      <p:sp>
        <p:nvSpPr>
          <p:cNvPr id="2" name="Title 1"/>
          <p:cNvSpPr>
            <a:spLocks noGrp="1"/>
          </p:cNvSpPr>
          <p:nvPr>
            <p:ph type="title"/>
          </p:nvPr>
        </p:nvSpPr>
        <p:spPr/>
        <p:txBody>
          <a:bodyPr/>
          <a:lstStyle/>
          <a:p>
            <a:r>
              <a:rPr lang="en-US" dirty="0" smtClean="0"/>
              <a:t>Gravity</a:t>
            </a:r>
            <a:endParaRPr lang="en-US" dirty="0"/>
          </a:p>
        </p:txBody>
      </p:sp>
      <p:pic>
        <p:nvPicPr>
          <p:cNvPr id="160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1000"/>
            <a:ext cx="10134600" cy="760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0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Mars’ </a:t>
            </a:r>
            <a:r>
              <a:rPr lang="en-US" dirty="0"/>
              <a:t>Satellites</a:t>
            </a:r>
          </a:p>
        </p:txBody>
      </p:sp>
      <p:sp>
        <p:nvSpPr>
          <p:cNvPr id="54277" name="Rectangle 5"/>
          <p:cNvSpPr>
            <a:spLocks noGrp="1" noChangeArrowheads="1"/>
          </p:cNvSpPr>
          <p:nvPr>
            <p:ph type="body" sz="half" idx="1"/>
          </p:nvPr>
        </p:nvSpPr>
        <p:spPr/>
        <p:txBody>
          <a:bodyPr>
            <a:normAutofit lnSpcReduction="10000"/>
          </a:bodyPr>
          <a:lstStyle/>
          <a:p>
            <a:pPr>
              <a:lnSpc>
                <a:spcPct val="90000"/>
              </a:lnSpc>
            </a:pPr>
            <a:r>
              <a:rPr lang="en-US" sz="2800" dirty="0"/>
              <a:t>Mars has two small moons.</a:t>
            </a:r>
          </a:p>
          <a:p>
            <a:pPr>
              <a:lnSpc>
                <a:spcPct val="90000"/>
              </a:lnSpc>
            </a:pPr>
            <a:r>
              <a:rPr lang="en-US" sz="2800" dirty="0" err="1"/>
              <a:t>Phobos</a:t>
            </a:r>
            <a:r>
              <a:rPr lang="en-US" sz="2800" dirty="0"/>
              <a:t>, which means fear.</a:t>
            </a:r>
          </a:p>
          <a:p>
            <a:pPr>
              <a:lnSpc>
                <a:spcPct val="90000"/>
              </a:lnSpc>
            </a:pPr>
            <a:r>
              <a:rPr lang="en-US" sz="2800" dirty="0" err="1"/>
              <a:t>Deimos</a:t>
            </a:r>
            <a:r>
              <a:rPr lang="en-US" sz="2800" dirty="0"/>
              <a:t>, which means panic.</a:t>
            </a:r>
          </a:p>
          <a:p>
            <a:pPr>
              <a:lnSpc>
                <a:spcPct val="90000"/>
              </a:lnSpc>
            </a:pPr>
            <a:r>
              <a:rPr lang="en-US" sz="2800" dirty="0"/>
              <a:t>They were probably asteroids that were pulled into orbit around Mars. </a:t>
            </a:r>
          </a:p>
          <a:p>
            <a:pPr>
              <a:lnSpc>
                <a:spcPct val="90000"/>
              </a:lnSpc>
            </a:pPr>
            <a:endParaRPr lang="en-US" sz="2000" b="1" dirty="0"/>
          </a:p>
        </p:txBody>
      </p:sp>
      <p:pic>
        <p:nvPicPr>
          <p:cNvPr id="54282" name="Picture 10">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240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Deimo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038600"/>
            <a:ext cx="2895600" cy="20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212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a:t>Why is it named Mars?</a:t>
            </a:r>
          </a:p>
        </p:txBody>
      </p:sp>
      <p:sp>
        <p:nvSpPr>
          <p:cNvPr id="56323" name="Rectangle 3"/>
          <p:cNvSpPr>
            <a:spLocks noGrp="1" noChangeArrowheads="1"/>
          </p:cNvSpPr>
          <p:nvPr>
            <p:ph type="body" idx="1"/>
          </p:nvPr>
        </p:nvSpPr>
        <p:spPr>
          <a:xfrm>
            <a:off x="228600" y="1600200"/>
            <a:ext cx="4800600" cy="4876800"/>
          </a:xfrm>
        </p:spPr>
        <p:txBody>
          <a:bodyPr/>
          <a:lstStyle/>
          <a:p>
            <a:r>
              <a:rPr lang="en-US" sz="2800" dirty="0"/>
              <a:t>Mars (Greek: Ares) is the </a:t>
            </a:r>
            <a:r>
              <a:rPr lang="en-US" sz="2800" dirty="0">
                <a:solidFill>
                  <a:srgbClr val="FFFF00"/>
                </a:solidFill>
              </a:rPr>
              <a:t>god </a:t>
            </a:r>
            <a:r>
              <a:rPr lang="en-US" sz="2800" dirty="0" smtClean="0">
                <a:solidFill>
                  <a:srgbClr val="FFFF00"/>
                </a:solidFill>
              </a:rPr>
              <a:t>of War. </a:t>
            </a:r>
            <a:r>
              <a:rPr lang="en-US" sz="2800" dirty="0"/>
              <a:t>The planet probably got this name due to its red color (blood = red)</a:t>
            </a:r>
          </a:p>
          <a:p>
            <a:r>
              <a:rPr lang="en-US" sz="2800" dirty="0"/>
              <a:t> Mars is sometimes referred to as the Red Planet. </a:t>
            </a:r>
          </a:p>
          <a:p>
            <a:r>
              <a:rPr lang="en-US" sz="2800" dirty="0"/>
              <a:t>The name of the month March derives from Mars</a:t>
            </a:r>
            <a:r>
              <a:rPr lang="en-US" sz="2800" dirty="0" smtClean="0"/>
              <a:t>.</a:t>
            </a:r>
          </a:p>
        </p:txBody>
      </p:sp>
      <p:pic>
        <p:nvPicPr>
          <p:cNvPr id="563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0574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135172" name="Ink 4"/>
              <p14:cNvContentPartPr>
                <a14:cpLocks xmlns:a14="http://schemas.microsoft.com/office/drawing/2010/main" noRot="1" noChangeAspect="1" noEditPoints="1" noChangeArrowheads="1" noChangeShapeType="1"/>
              </p14:cNvContentPartPr>
              <p14:nvPr/>
            </p14:nvContentPartPr>
            <p14:xfrm>
              <a:off x="1520825" y="6035675"/>
              <a:ext cx="1588" cy="11113"/>
            </p14:xfrm>
          </p:contentPart>
        </mc:Choice>
        <mc:Fallback xmlns="">
          <p:pic>
            <p:nvPicPr>
              <p:cNvPr id="135172" name="Ink 4"/>
              <p:cNvPicPr>
                <a:picLocks noRot="1" noChangeAspect="1" noEditPoints="1" noChangeArrowheads="1" noChangeShapeType="1"/>
              </p:cNvPicPr>
              <p:nvPr/>
            </p:nvPicPr>
            <p:blipFill>
              <a:blip r:embed="rId11" cstate="print"/>
              <a:stretch>
                <a:fillRect/>
              </a:stretch>
            </p:blipFill>
            <p:spPr>
              <a:xfrm>
                <a:off x="1450953" y="5972582"/>
                <a:ext cx="141332" cy="137299"/>
              </a:xfrm>
              <a:prstGeom prst="rect">
                <a:avLst/>
              </a:prstGeom>
            </p:spPr>
          </p:pic>
        </mc:Fallback>
      </mc:AlternateContent>
    </p:spTree>
    <p:extLst>
      <p:ext uri="{BB962C8B-B14F-4D97-AF65-F5344CB8AC3E}">
        <p14:creationId xmlns:p14="http://schemas.microsoft.com/office/powerpoint/2010/main" val="2350926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8" name="SMARTInkShape-32"/>
          <p:cNvSpPr/>
          <p:nvPr/>
        </p:nvSpPr>
        <p:spPr>
          <a:xfrm>
            <a:off x="98225" y="5572125"/>
            <a:ext cx="17861" cy="17858"/>
          </a:xfrm>
          <a:custGeom>
            <a:avLst/>
            <a:gdLst/>
            <a:ahLst/>
            <a:cxnLst/>
            <a:rect l="0" t="0" r="0" b="0"/>
            <a:pathLst>
              <a:path w="17861" h="17858">
                <a:moveTo>
                  <a:pt x="17860" y="0"/>
                </a:moveTo>
                <a:lnTo>
                  <a:pt x="9040" y="8821"/>
                </a:lnTo>
                <a:lnTo>
                  <a:pt x="8951" y="3763"/>
                </a:lnTo>
                <a:lnTo>
                  <a:pt x="8930" y="17467"/>
                </a:lnTo>
                <a:lnTo>
                  <a:pt x="8930" y="13003"/>
                </a:lnTo>
                <a:lnTo>
                  <a:pt x="7939" y="12637"/>
                </a:lnTo>
                <a:lnTo>
                  <a:pt x="0" y="1785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ontrols>
      <mc:AlternateContent xmlns:mc="http://schemas.openxmlformats.org/markup-compatibility/2006">
        <mc:Choice xmlns:v="urn:schemas-microsoft-com:vml" Requires="v">
          <p:control spid="124933" name="ShockwaveFlash1" r:id="rId2" imgW="8458200" imgH="6019920"/>
        </mc:Choice>
        <mc:Fallback>
          <p:control name="ShockwaveFlash1" r:id="rId2" imgW="8458200" imgH="6019920">
            <p:pic>
              <p:nvPicPr>
                <p:cNvPr id="4" name="ShockwaveFlash1"/>
                <p:cNvPicPr preferRelativeResize="0">
                  <a:picLocks noChangeArrowheads="1" noChangeShapeType="1"/>
                </p:cNvPicPr>
                <p:nvPr/>
              </p:nvPicPr>
              <p:blipFill>
                <a:blip r:embed="rId4"/>
                <a:srcRect/>
                <a:stretch>
                  <a:fillRect/>
                </a:stretch>
              </p:blipFill>
              <p:spPr bwMode="auto">
                <a:xfrm>
                  <a:off x="304800" y="457200"/>
                  <a:ext cx="8458200" cy="6019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r>
              <a:rPr lang="en-US" sz="4000" dirty="0"/>
              <a:t>We have now left the</a:t>
            </a:r>
            <a:br>
              <a:rPr lang="en-US" sz="4000" dirty="0"/>
            </a:br>
            <a:r>
              <a:rPr lang="en-US" sz="4000" dirty="0"/>
              <a:t>Inner Planets</a:t>
            </a:r>
          </a:p>
        </p:txBody>
      </p:sp>
      <p:sp>
        <p:nvSpPr>
          <p:cNvPr id="61443" name="Rectangle 3"/>
          <p:cNvSpPr>
            <a:spLocks noGrp="1" noChangeArrowheads="1"/>
          </p:cNvSpPr>
          <p:nvPr>
            <p:ph type="body" sz="half" idx="1"/>
          </p:nvPr>
        </p:nvSpPr>
        <p:spPr>
          <a:xfrm>
            <a:off x="381000" y="1447800"/>
            <a:ext cx="8763000" cy="3352800"/>
          </a:xfrm>
        </p:spPr>
        <p:txBody>
          <a:bodyPr/>
          <a:lstStyle/>
          <a:p>
            <a:pPr>
              <a:lnSpc>
                <a:spcPct val="90000"/>
              </a:lnSpc>
            </a:pPr>
            <a:r>
              <a:rPr lang="en-US" sz="2400" dirty="0"/>
              <a:t>Planets are closer together in the inner solar system than in the outer solar system. </a:t>
            </a:r>
          </a:p>
          <a:p>
            <a:pPr>
              <a:lnSpc>
                <a:spcPct val="90000"/>
              </a:lnSpc>
            </a:pPr>
            <a:r>
              <a:rPr lang="en-US" sz="2400" dirty="0"/>
              <a:t>The four inner planets are Mercury, Venus, Earth, and Mars.</a:t>
            </a:r>
          </a:p>
          <a:p>
            <a:pPr>
              <a:lnSpc>
                <a:spcPct val="90000"/>
              </a:lnSpc>
            </a:pPr>
            <a:r>
              <a:rPr lang="en-US" sz="2400" dirty="0"/>
              <a:t>They are called the “Terrestrial” planets because they all have rock y crusts and dense mantles &amp; core. </a:t>
            </a:r>
          </a:p>
          <a:p>
            <a:pPr>
              <a:lnSpc>
                <a:spcPct val="90000"/>
              </a:lnSpc>
            </a:pPr>
            <a:r>
              <a:rPr lang="en-US" sz="2400" dirty="0"/>
              <a:t>In many ways they are like our own planet Earth. </a:t>
            </a:r>
          </a:p>
          <a:p>
            <a:pPr>
              <a:lnSpc>
                <a:spcPct val="90000"/>
              </a:lnSpc>
            </a:pPr>
            <a:r>
              <a:rPr lang="en-US" sz="2400" dirty="0"/>
              <a:t>The term </a:t>
            </a:r>
            <a:r>
              <a:rPr lang="en-US" sz="2400" i="1" dirty="0"/>
              <a:t>Terrestrial</a:t>
            </a:r>
            <a:r>
              <a:rPr lang="en-US" sz="2400" dirty="0"/>
              <a:t> comes from the word </a:t>
            </a:r>
            <a:r>
              <a:rPr lang="en-US" sz="2400" i="1" dirty="0"/>
              <a:t>terra,</a:t>
            </a:r>
            <a:r>
              <a:rPr lang="en-US" sz="2400" dirty="0"/>
              <a:t> the Latin word for Earth.</a:t>
            </a:r>
          </a:p>
          <a:p>
            <a:pPr>
              <a:lnSpc>
                <a:spcPct val="90000"/>
              </a:lnSpc>
            </a:pPr>
            <a:endParaRPr lang="en-US" sz="2400" dirty="0"/>
          </a:p>
        </p:txBody>
      </p:sp>
      <p:pic>
        <p:nvPicPr>
          <p:cNvPr id="61447"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1447800" y="4675188"/>
            <a:ext cx="6324600" cy="2182812"/>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9542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Brain Bender</a:t>
            </a:r>
            <a:endParaRPr lang="en-US" dirty="0"/>
          </a:p>
        </p:txBody>
      </p:sp>
      <p:sp>
        <p:nvSpPr>
          <p:cNvPr id="3" name="Subtitle 2"/>
          <p:cNvSpPr>
            <a:spLocks noGrp="1"/>
          </p:cNvSpPr>
          <p:nvPr>
            <p:ph type="subTitle" idx="1"/>
          </p:nvPr>
        </p:nvSpPr>
        <p:spPr/>
        <p:txBody>
          <a:bodyPr/>
          <a:lstStyle/>
          <a:p>
            <a:r>
              <a:rPr lang="en-US" dirty="0" smtClean="0"/>
              <a:t>Find a friend…</a:t>
            </a:r>
          </a:p>
          <a:p>
            <a:r>
              <a:rPr lang="en-US" dirty="0" smtClean="0"/>
              <a:t>One face the wall, one face the board</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 name="Content Placeholder 11" descr="terr.jpg"/>
          <p:cNvPicPr>
            <a:picLocks noGrp="1" noChangeAspect="1"/>
          </p:cNvPicPr>
          <p:nvPr>
            <p:ph idx="1"/>
          </p:nvPr>
        </p:nvPicPr>
        <p:blipFill>
          <a:blip r:embed="rId2" cstate="print"/>
          <a:stretch>
            <a:fillRect/>
          </a:stretch>
        </p:blipFill>
        <p:spPr>
          <a:xfrm>
            <a:off x="381000" y="381000"/>
            <a:ext cx="2143125" cy="2143125"/>
          </a:xfrm>
        </p:spPr>
      </p:pic>
      <p:sp>
        <p:nvSpPr>
          <p:cNvPr id="138242" name="AutoShape 2" descr="data:image/jpeg;base64,/9j/4AAQSkZJRgABAQAAAQABAAD/2wCEAAkGBhQSERUUEhQUFRQUFhQWFRQUFRUVFxIUFxQXFxQUFxUXHCYeFxwkGRUUHy8gIycpLCwsFR4xNTAqNSYrLCkBCQoKDgwOGg8PGikeHBwqKSwsKSkpLCkpKSkpKSkpKSkpKSkpKSksKSkpKSwpKSwpKTUsKSksKSkpKSwpKSwpLP/AABEIAOEA4QMBIgACEQEDEQH/xAAcAAABBQEBAQAAAAAAAAAAAAAAAgQFBgcDAQj/xABCEAABBAAFAQUFBQYEBAcAAAABAAIDEQQFEiExQQYTIlFhBzJxgaEUI1KRwUJigrHR8JKTovEkM2PhFXJzg8LS4v/EABkBAQADAQEAAAAAAAAAAAAAAAABAgMEBf/EACcRAQACAgICAQQCAwEAAAAAAAABAgMRITEEEkEiMlFhFHEzUoET/9oADAMBAAIRAxEAPwDDkIQgEIQgEIQgEUvQp3IMVpPIsel7bHr8CggShaZDksGJH3ke5vxxU1wcd7PQ9diCoPP/AGcTwx99D9/DyXNHjj89cfI+Iv5KNpU9C9peq2kEoXq8UAQhCAQhKagShLS4oS47IOKFYMBkGrkWrDhOxUbuWfUqk3iO0xWZ6Z8haXN7MGOHgLmn/EFW857BYjDgu062fiZvXxbyFWualp1ErTSYVhC6FlLxaqEISikoBCEIBCEIBCEIBCEIBP8AKjTud648+nz5TBd8LJTgiYaTkeL7vYaaNar6WeL3ritvJXPLsQAWO1G30dI2Ivj+ThazDKs1LQQWA7h3QkgMI58hYKueQZ3G5j26DrawHW2nHkCvFwK+m6omTPtx7OxPeIwjA2StTom7Nl/E5jRw/rXX485M5tFb/lGfAvIbRD+LNaSxo91vSxVD0KpHtO7LAg42FmmyBiWDcNeeJRXRxNH1+KmJVZsvF6vFeUhCEKEBKakpTUC2MsqcyzB8KOwMPVWnLMNwq2nhEcpbKsKrbl+GNKMyrCcK0YLDLzM93bjpqC4MOU5+yEp3h8MnbYFw7bMw7Y+zVsoMkADZOS3hr/l0PqslxeDdG9zHtLXNNFp5C+qXw+izf2ndi+9jM8TfvIxuAPfYOfmOV3+N5M79bufJi43DFikrpI2lzXqOSAhCESEIQgEIQgEIQgEuM7hISmndSlY8tYPUEGz5adj+er6K0YC2vbYOoNO1k16H4X8N6VXysaqHUFoaDW9+bvTyPqrZhIvvWA+JzQC4WCLu3j8q+CpKU7g53FjdVaWe4We+3fcV1ryUy1kc8IDg4skD4ZWnYsq96PIPI+SicliaXv7z/lst2nTZDrFC+eOPmpnLJWlp6d4A3SPJpO9Hi7KqMEzrLHYeeSF3Mbi34jofmKPzTBaB7Xcr0TxSfjYWO9XR0Qf8D2fks/WioQhCAS40hdsMN0Exl0PCt+UQcKsZcFbMqKxyTwtTtbcsw3CsmCgVfyxp2VkwZK8bLM7d9ekhBEnjYlxw7k8aq1hW0ufcJrisGCKIUkuczbVpqiJ5fMftG7PfZMW9rRTH+NnpZ3HyNqpLa/bhlV4dkw5Y/ST+6/8A7gLFF7Hj3m+OJlyZI1YIQhbqBCEIBCEIBCEIBKbykpTeQiYWXKjQ33BoUORwVact30gHwhwdvzQIJ3/av9bVaykgDfgHY1vwNW3UXQ+Su/Z3C949zX2dPiu/EKAaGc9ADsqylIRRePSB4XPBIdtQHX+/95yGKnBvg2FNHl73Wun6JtlUlPeZNTgOux0gWQ3ixZI49FKYKEE20NqwXNrdtjp5V+pVRRvbVHeGw7yPEJXA16x//kLH1sPttlAggb+KZ7m/BrKN/NwWPK8KhCEKQLvhOVwXbC8oLDl3Kt+THhU7LzurblTqpc+XpbH2u2Xy8X9FYMI8KrZdLwrFhp+F5GTt316TUT05YVHwSEp4wrOFbQdByHlctSS+VX9oVUP2vsBy2b00H5940fqV88L6B9sGKAy6QfiLB/rB/RfPy9Pwv8f/AFhm+4IQhdrEIQhAIQhAIQhAJcZ3FpCWxtlErDluIAcCBdC6rauvyV1yXEd1H3mx1EAUbN8D8/qOipeW4cnwigduvl1v81oWU4Zru6DhqYwtND9o/i8/e/vdVlKwRExyNDmgamseQ2gfCAKIA32s1/RS2FOlrvC4dBfkdt6PI3Udh8wFML5C6QGrLfd/D08zt6BdcTm8cUT5HuIYwanWCCS0bE31J4ChG2ae2nNhJi44m8Qxbjyc83x08Ib+azlPc3zJ2Imkmf70ji4+l8D5Ch8kyV0BCEIBdcOdwuSWwoLDl5Vryvoqbl0vCtWWSLLJG4TWeV0wAU9hDSreWycKwQG15GWOXoUTMEieNmUZCxPYo1zpk5Mi5SSoKj8yzJsTHOOwaCSTxQUxyjhmPtrzUaY4AdyTI74DZt/VZKpvtXnhxWIklPDjTR5MHuj9fmoRe7gp6Y4hw3t7W2EIQtlAhCEAhCEAhCEAukXIXNPMuiJftz+vT9ESnsscR7p3sDrek1Xh6C+qt2V4iTwRjmyeOBQ8Pw5J+Ki8lwooEmnAWabbiRxxwNxz5/lZMLhu7YXuJZYLjdDet9Rd0tUlKUwg0kO1EXezRqLiQRsD7p9f5rO/aD2pEh+zQm2MNyOBvXINg0Hq1vHy9Evtf2713FhnHSdnS8E7UQzqB69f50UlWiEBeL1eK0khCEKEBKakpTUD3AzUaVnyzF8KmtNKYy7GqJjcEcNHyzHcKzYLE8bqgZTjB5q35dim+a83Pj1LrxXWnDTp22dQ0GJZ/ZXmP7QQwML5HhoHmefh5rh9ZmdabzKakxNDlY77Te3Hen7PC7wA/eOB94jhoPkE07Xe0104MWHBYw2C79pw8h+EKhuda9HxvG9Z9ruXLl3xBLikpTkleg5whCEAhCEAhCEAhCEHoCm8qwukW4tbYItzg2h8zyoNe2gusHaFkViHvJTpJqMFtVuSXVem/IDpwoHOs8nnoyW1jvExoBaw1tY/FXF7qw+yTHNixU73kaRhZA4EgW10sIeN/wB0uV8lyvDSfZ4HtjxDsJh5oYo6DxI+PEQxzP7vvotRoSOHjGxLt9KRwnbC0LV2ZTge8jigw0MjzDjpoRLIXOnljxU8WHw7y2TQ4CMavCfGY271zwm7KQOiklEELO6bmwmDJxI2KVmFa/Csa8ut9P1ltA8G7pSMvXi1vEZZl78TjWDDQMZlxbP4XSH7TAyOXvGOJfvqmkw4FVtt8clJUIeIQhAL0FeIQK1L1slcFIQgk8JnjmdLUxB24LeGH5n/ALKqIVZrE9p2tOJ9oM7hTNLPXk/VeZz2fxdzOmeHmD7NZDy7WcS3VAIhXittnpsFV1o+W+0SCNuXamOL4XA4s6ee5idBhHs3GosikceRu0b9UisR0TMyo/8A4NPqc3uZdTPfb3T7Ztq8Qq27AnfyXH7FJ+B/DT7juHmmHjgnYea04+0yFk0RbJJpjxOAc98ccsfe4eBk4kaQ+V737yMAD3EkN34Cb4PtzhI4o3iSYTCLL4ywQhwj+yYlsheHF4D7aAQ2hwQSNlZDN8ZhHxOLJGPY8cte0tcOotrgCFwVo9oGdw4nERugc5wZC1jnHvQwuD3u+6ZK972Mpw2LudVABVdAIQhAIQhAIQpDJcimxcgjgYXu61wwfic7ho9Sgj0uOEuNNBJPQAk/kFsfZ/2KRMaH4uQPdyWNvu2+hIou+Nj4K7YHK4cO3RABE0dWNaCfnVqLWpX7rRDSuO1uofO7Oy+LIsYaf/Kf+oXr+yuLaLOGnA/9J/8ARb7jZhGdQDnDqeSPUAp1gcRr8TDe29eX6qZvTW43MLf+Fvnt8zSQuaacCD5EUfyKQvpjMMKyUFssMcw8ntBND48fKlRO0XszwcjS7DSCCXeoi4vjO/Bvdh+BI9FetfeN15Z3rNJ1LIkJ9m+SS4Z+iZhaeh5a4ebXcFMVWY12qe4TN5I4pYmEBk4YJPC3U5rHamt1kag3UASAQDQu6TJCFAEIQgEIQgEK09nvZ9iMVTiO6jP7bwbI/dZyfnQWj5P7J8HEAZA6Z3/UJA/wNr6krC+elOJlrXFazD6QvpjC9msIwU3DwNHpEw/Wl2dlGGHOHh/yY/8A6rCfMj/Vr/Gn8vmGl6t/zDsVgJb14aNvO8f3RHr4KH0Ko+c+yXk4SXV/05aB+AkGx+YHxWtPJpb9M7YbR+2boTrMctlgeY5mOjeOWuFH4jzHqE1XSxCEIQCEIQCEJzluAdPKyKMW57g0fPqfQDc+gQTHY3sfJmE2hvhjbRlkqwwdAPNx6D58BbrlORw4SIRQNDWCtR/acer3u5JP97KPyWKPA4dkEAsAW93WR55efUngdBsnTsHLJtrFnoDwByT8Eviv103xescy64zNY2itR26BRbs9FUPknIyIO2Zcpbeo2KukzgyyOSXuNDo5Aadqs0eSPhSyjxaTHLq/kzHEPJXzayPdrk2DQpPSDGLjOnUbOxIB4NDavgnD4O7Lo2sNs2vcWRyBfvBN86x7ow0Mq3eYNCuB5HngeitWm/pqznJvmUNm+Kl1BpmN1ZABaB6eqaR6Q2id6Jtu+5PVLmyuZxa9+k94dnX+15bJ8zs1Ob0sB9NbSRQ3oE2V6uLVKxHDjvb2naPw+WNxgMEtOBvSTzY6jqCs27XdkpMDNod4mH3H1yPI+TgtldkE0IZPEQ7gu6FrvKjyEx7UGPGx6ZWkFwFmq0vrZw9QVXLWMs/SziddsKQnOYYF0Mjo3+8016HyI9CKPzTZef0uEIQgVHGXEBoJJIAAFkk8ABar2K9njY6knaHzchh3bF6noXfQKL7B9nhG1uJkbb3/APJaf2W9X+hPT0+K0/LmlraG18rkz5J+2HRjp8yc4fChvPP1Tij5V8V0cwNAPVKbN1Nrz5h1Vl4wFNscTfoE+GObVLg1zSbKy6WQ2LiN9eiblhVklgDtz/so50bT5LattqzCJzTIIcbD3c43afC/hzL8j0/ksb7W9kJcBLpf4mOvu5ANnjqPRw6j9FuEjNPC6Z1kseLw3dSbtcOf2mOHDmnzH9R1WuPPOOdT0zvji0ft82oT7Osqfhp3wye8w1fRw5Dh6EUUxXqxO424QhCEAtF9lWR6u8xDqAH3bXHpwXkeZ91v8RWdLceymDbFgYWO8LRGJHEC3F7/AB0BzfjA/hXR49Pa/wDStp0eSY5rHaQDpq+QHOrz8vgpfKsbh9NO+7e6zqN13e212L+XVROY4BzqqORrACRbWhzydtup+drjmLW6WW6ju0MNWxoFaiebJXVkr7QmttLM2JsZDWPOl51DSNuONzvyvRh2993rLuxZLQDx4iOdz5+iZtlZoiYPG+gxx3sAVYrjcXv6KYySYEuDgRyATRHl/IBeZNtcbdHrOtlMxAe5zxQBJr1AHG/n8FBZjgpO+bJGHPBst1GywXewO3O3wT7PswiipjD5uLgdt9iNvlsqs7OH98CSWtcNFixtd8fFa4qzM+0K26P81x0LXkmN+kg0xp2Y8Gzv6kkV8+qg8dmj5nA0W7mgHGgfLc8qXxONilZHHVElxfsbPTWDzyLr4qCxWH0ktZTw3cvbdEDqL/vZdmLXbK0aT0PaKUQdzIA7SOt3tVE1zwnJiEzGysBcT4XR1QAH9ebVWws/IsUeb329FM5XmFSsa22M8IJdYDt9yRavaPXmsKcSoftJyjaOcDcfdv8AzJbf1HzCoS3j2j5Y2SGbRR1NJNcB7RqbXzasHXFmjnf5WgKS7O5X9oxEcZ90m3nyYN3fTb5hRqufs4h8b31ZNMHoPecfo1YW4ja0NRweHFgAChs0VwPRS7GgH4KNwPF+ScP87tedkncuuvKaGIAFlM8Rir3/ACUf3+y5tmvlYaa/0etdq48+v1TjSObTKPBN97UdxwLofVMsbI9slMdQrfa/yT0iyJtMLCxwojlNMRhK3C8hfsKu6FnoTS7l1tIPksepaRyjpUoYk0G38PVIPNLhii5tuZVV4fL1tXiNqzOlL9rGSaomYkNp8ZDJPVjj4T8nbfxrKl9B5nA3EYV8Zr7xjmb77keH/VS+fSF6Xi23Wa/hyZoiJ3Hy8QhC6mD0BbthJRFpv8IaPSm1wsIW6YbBPlZHI1upro2PB8wWgru8PX1Msnwl8wzI4g6BMIow1p1HckUAQOt2OiicuyrDySFrprA6mm3Z/e4XV8bHSU8taaAsCg0eZrhO8Z2EIGpr2kVd6j8fLj5ra3rXja5xOxrNoZRJpAvSbrpew+S6AyuYWxi3c3YB25u+VB5YJMNMRriHQ6nCiOefL1VzwuXB7Q+9LnDYt3DuoF3V/MLxs+Ka33HUvQx5onHqVGdy5p9+/j13CjsRiHawSSa2G6tuYdmpmvJaxwJd4C0Xv0siwBsoLHdm8SHEujd01Hpbj08+V6OCIiup+XJe3tbcIiXEanXdECgN+nQELqyQ8udfPXcX5tPIXOTBlry0tNtJB+XwS/sjtqB/quiNVhnO55l2ODIe5pBBIO1Ua5H6L2ORwLmkG9hV8G+RakcHmOsASGnNADJTzGRsGu/Ezp6JpjBUpAaWvGzgd6dvqr9FpWdypMHAe4OLZALIII5FEV+e6xArZI5vC95PRzieKoX+ixsrk8vXC1Xiv/s8IERP77v5NVAVy7E4mo3D96/oFwW6Xjtp8EtikqSars8BRWAxtpWOmJ28/JcNodNbOxxTnAFvHqCdktuaMbsaF+ajsNMQKI44XrwHHcLOaxK+5TLsybpsEfmf0TKXGA3uT5OaeF5BE0gggbpsMAGlxofPoPRVrFYlMzMpHDZtpoOffTjgee3Hkpl8pAFV+Z39d1Vg/wAOxBB5FC0+wmagjx7Vtvvsq5MfzC1LfDvnAe5lMNG/EetLhD4ItF2D5+qetxDS00b9FFPdQpTTlF51y7YGcggHgG/yOyxLNmVPKB0kkH+srVDKWmwVk+Pl1Svd+J7j+biV6GKutz+XLe23FC8tC6GYX0D7J8Z9owcJ1eKJroXt6eA+G/4HN/JfPyvXsm7RGDFtiLqbMW1fHeDgfxCx8dKvjtqVbRw0nE4ZoxUltLhqrS0AudQ6NKfd29jS1rJWRncNe0gNPkHDaj5HhSub5aDKXsOm2Pc8gbv/ABC+gUfhnmENc1xIO5aSSHMPoeh+i6L33ymupVGOJzp9DxXi3BN15fJWXL8FIGukge6xXugaCR0obWn+ZZHHNGydjSxx0g1y0EkOHw3FFTGT5c2FrWt2O2oEkg+Y9Ss732tuNDs32kdPqY5hD2VZHB9QpnGQMeypAHN5IdxsuDsYGXoa273otbblXcwzTEFx8LdNbAcG9i0373Kx+VO54VztNDCXtEdAgmhqFj8uAu2Dyc6QHENdqG7QCNxd6uopNMzJfOXOYG3vTd/r8VL9ncwb3mtxGgMDTqO7TtW/BO62mZ006hBZpljftBazdrhfFU7SSfhv09V2zjAkwwzj3nAB/qW7A/MfyVnixGGknLW2X+L7xzrroWjy58l7m8cbIgxxAHTpuFrW8xMMp5Zd2ix7YsFMeHvGhv8AHQcB/DqKyxW32g5jc3cNNiEnURwXnp8ht8yqksvIv7X4TAU72VxNPc09QCPiNj9D9FBLrhpyxwcOh/3XOlqeCxFbeX8k9ExIVVy7MrAN+SmocVa5bw3qkA5FpsJF731LLS+z1uJpLEurlRwxNFdGTqs1TEnL8NsdOxRDARyUhmLXYT7KszMLRpwmjrg18Nt0zmxrrrn1TmZ5cfT9Eyxsg1CvLZa05+FLI/NcaWRvcf2WmvjwPqQs6Vn7XZjdRA/vO/8AiP1/JVhddI1Dnt2EIQrqhKjeQQQSCDYI2II4IKShBvHYn2hjFwtbN/zGtLJq6h2wmryPXyPxCt+Aia6AMc8O7uwx42IHQOXzHlmZyYeVssTtL2nY8g+YIOxBGxBW5+z/ALc4bGEBwbFidNPjuhL6s6O4uuR68raLRMc9q60uGX5wyRndONSNIBFVwf7PzSsRg3ukY5oeCLstds4Hnbg/zT2DLorLgAb8/punTdqA29OVSZ0bhF4+QXo0hzz0BHhscm0wly6bQNf3jug4o0PlQKsrIhd0L4vrSU9lijx6Kdp9tKY7KmxizvKKLjp1MG96R5n6KIxmAc51QNO9XYoWeSR0+SvOYZUx4GwOngH++UiSIAGzv6V5LWLI9lLw/Zl0VyFwc8b+Hz36Ks9te1JhbZP3jhUbTvRHLj6D6nbzUx2w9oEOEDmsJkmPEfRp83ke6PTk/VYrmeZyYiR0srtTncnoB0AHQDyV75fWOOyDaSQuJJJJJJJPJJ3JKShC41ghCEEjleP0nSTt09PRWjA4qxyqMpTLs207O+R/qqWrtaJ0uQxpXN+NKjosbY8wunebKmlvY8biSnbMaohrl2a1RMQQlo8QlPxfqosbdaSXzjoVT03K3tpIjG151/NRGZ5wGAv6nZo8/RNMwzVrBubPRoP8/IKs4rFOkdbvkOgHkFrWmlLW2RPMXuLnGyTZSEIWqgQhCAQhCASmvrjnz8klCC9dlfa5isLTZP8AiIx0e4h7fhJvf8QK0rKvbXgZa7xz4XdRIwkf4mX9aXz2hW9pRqH1TB2/wLx4cXhz/wC6wH8iQUnEdvsEznFYf/NYfoDa+WEJv9I0+hM39tGBjB0OfMfKNhAv/wAz6H5Ws57S+2HFYgFkIGHjPOg6pD8ZCPD/AAgfFUFCe0kVhaPZ/gIsRjHDENY9ggxMp758jGamROe10j4zrDQRZI3q1OYfsLFjpZzC+GJsYa2P7KJZsO9/cvlNzYh7XD3NOloc6zemgSqVkudy4SXvYHBr9Lm2WseC1w0uBa8FpBBrcKXb7RsaCSJGAuIPhgw7QCGOYS0BlMJY4tJFEjYqqyy5X2DwbQ8SSyTStGWvLO7MbGDFyRExl3eW+2SVYArkb7Ku9uuzMWFc1+HkL4pZcUwNcwsMToJdDmi3O1NpzacaJ6gJhD2xxTHPeJPFI2BjiWMNtw+juKBbQLe7ZRG+3qmmZZ5NO1rZX6g18sgFNFPmcHSnYdSAfTogYIQhAIQhB2gxTmcHby6KQhzr8QI+G6iUKNCxxZtH+L6FdjnUY4cFVkKPWE7WCbP29LPy/qmGIzt7vd8I9OfzUchTEaQtvZfsk3GYLFy6n9/C6BsTQRpf3hcZA4EWToY4iiOOqlM89l3/ABM8eDla5kMccjRM65JdWH79xb3bNLRpBpztIuhZKr/ZbttNgAe5bG65GSnWCd2RTRgbEbVO4/FoUnhfaniGMLe6hd4WN1HvQfBhRhSSGvAeTGAfECA6yALUgZ7LJzr+/wAKO7ZC951yER9+C6FshEf3ZLQTbqaBVkWFS1b8t9pU0OJfiRFCZXiAA/et0GCIRsoseC5pDQXMcS1xqxsqlI+ySeSSfLn4IEoQhAIQhAIQhAIQhAIQhAIQhAIQhAIQhAIQhAIQhAIQhAIQhAIQhAIQhAIQhAIQh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44" name="AutoShape 4" descr="data:image/jpeg;base64,/9j/4AAQSkZJRgABAQAAAQABAAD/2wCEAAkGBhQSERUUEhQUFRQUFhQWFRQUFRUVFxIUFxQXFxQUFxUXHCYeFxwkGRUUHy8gIycpLCwsFR4xNTAqNSYrLCkBCQoKDgwOGg8PGikeHBwqKSwsKSkpLCkpKSkpKSkpKSkpKSkpKSksKSkpKSwpKSwpKTUsKSksKSkpKSwpKSwpLP/AABEIAOEA4QMBIgACEQEDEQH/xAAcAAABBQEBAQAAAAAAAAAAAAAAAgQFBgcDAQj/xABCEAABBAAFAQUFBQYEBAcAAAABAAIDEQQFEiExQQYTIlFhBzJxgaEUI1KRwUJigrHR8JKTovEkM2PhFXJzg8LS4v/EABkBAQADAQEAAAAAAAAAAAAAAAABAgMEBf/EACcRAQACAgICAQQCAwEAAAAAAAABAgMRITEEEkEiMlFhFHEzUoET/9oADAMBAAIRAxEAPwDDkIQgEIQgEIQgEUvQp3IMVpPIsel7bHr8CggShaZDksGJH3ke5vxxU1wcd7PQ9diCoPP/AGcTwx99D9/DyXNHjj89cfI+Iv5KNpU9C9peq2kEoXq8UAQhCAQhKagShLS4oS47IOKFYMBkGrkWrDhOxUbuWfUqk3iO0xWZ6Z8haXN7MGOHgLmn/EFW857BYjDgu062fiZvXxbyFWualp1ErTSYVhC6FlLxaqEISikoBCEIBCEIBCEIBCEIBP8AKjTud648+nz5TBd8LJTgiYaTkeL7vYaaNar6WeL3ritvJXPLsQAWO1G30dI2Ivj+ThazDKs1LQQWA7h3QkgMI58hYKueQZ3G5j26DrawHW2nHkCvFwK+m6omTPtx7OxPeIwjA2StTom7Nl/E5jRw/rXX485M5tFb/lGfAvIbRD+LNaSxo91vSxVD0KpHtO7LAg42FmmyBiWDcNeeJRXRxNH1+KmJVZsvF6vFeUhCEKEBKakpTUC2MsqcyzB8KOwMPVWnLMNwq2nhEcpbKsKrbl+GNKMyrCcK0YLDLzM93bjpqC4MOU5+yEp3h8MnbYFw7bMw7Y+zVsoMkADZOS3hr/l0PqslxeDdG9zHtLXNNFp5C+qXw+izf2ndi+9jM8TfvIxuAPfYOfmOV3+N5M79bufJi43DFikrpI2lzXqOSAhCESEIQgEIQgEIQgEuM7hISmndSlY8tYPUEGz5adj+er6K0YC2vbYOoNO1k16H4X8N6VXysaqHUFoaDW9+bvTyPqrZhIvvWA+JzQC4WCLu3j8q+CpKU7g53FjdVaWe4We+3fcV1ryUy1kc8IDg4skD4ZWnYsq96PIPI+SicliaXv7z/lst2nTZDrFC+eOPmpnLJWlp6d4A3SPJpO9Hi7KqMEzrLHYeeSF3Mbi34jofmKPzTBaB7Xcr0TxSfjYWO9XR0Qf8D2fks/WioQhCAS40hdsMN0Exl0PCt+UQcKsZcFbMqKxyTwtTtbcsw3CsmCgVfyxp2VkwZK8bLM7d9ekhBEnjYlxw7k8aq1hW0ufcJrisGCKIUkuczbVpqiJ5fMftG7PfZMW9rRTH+NnpZ3HyNqpLa/bhlV4dkw5Y/ST+6/8A7gLFF7Hj3m+OJlyZI1YIQhbqBCEIBCEIBCEIBKbykpTeQiYWXKjQ33BoUORwVact30gHwhwdvzQIJ3/av9bVaykgDfgHY1vwNW3UXQ+Su/Z3C949zX2dPiu/EKAaGc9ADsqylIRRePSB4XPBIdtQHX+/95yGKnBvg2FNHl73Wun6JtlUlPeZNTgOux0gWQ3ixZI49FKYKEE20NqwXNrdtjp5V+pVRRvbVHeGw7yPEJXA16x//kLH1sPttlAggb+KZ7m/BrKN/NwWPK8KhCEKQLvhOVwXbC8oLDl3Kt+THhU7LzurblTqpc+XpbH2u2Xy8X9FYMI8KrZdLwrFhp+F5GTt316TUT05YVHwSEp4wrOFbQdByHlctSS+VX9oVUP2vsBy2b00H5940fqV88L6B9sGKAy6QfiLB/rB/RfPy9Pwv8f/AFhm+4IQhdrEIQhAIQhAIQhAJcZ3FpCWxtlErDluIAcCBdC6rauvyV1yXEd1H3mx1EAUbN8D8/qOipeW4cnwigduvl1v81oWU4Zru6DhqYwtND9o/i8/e/vdVlKwRExyNDmgamseQ2gfCAKIA32s1/RS2FOlrvC4dBfkdt6PI3Udh8wFML5C6QGrLfd/D08zt6BdcTm8cUT5HuIYwanWCCS0bE31J4ChG2ae2nNhJi44m8Qxbjyc83x08Ib+azlPc3zJ2Imkmf70ji4+l8D5Ch8kyV0BCEIBdcOdwuSWwoLDl5Vryvoqbl0vCtWWSLLJG4TWeV0wAU9hDSreWycKwQG15GWOXoUTMEieNmUZCxPYo1zpk5Mi5SSoKj8yzJsTHOOwaCSTxQUxyjhmPtrzUaY4AdyTI74DZt/VZKpvtXnhxWIklPDjTR5MHuj9fmoRe7gp6Y4hw3t7W2EIQtlAhCEAhCEAhCEAukXIXNPMuiJftz+vT9ESnsscR7p3sDrek1Xh6C+qt2V4iTwRjmyeOBQ8Pw5J+Ki8lwooEmnAWabbiRxxwNxz5/lZMLhu7YXuJZYLjdDet9Rd0tUlKUwg0kO1EXezRqLiQRsD7p9f5rO/aD2pEh+zQm2MNyOBvXINg0Hq1vHy9Evtf2713FhnHSdnS8E7UQzqB69f50UlWiEBeL1eK0khCEKEBKakpTUD3AzUaVnyzF8KmtNKYy7GqJjcEcNHyzHcKzYLE8bqgZTjB5q35dim+a83Pj1LrxXWnDTp22dQ0GJZ/ZXmP7QQwML5HhoHmefh5rh9ZmdabzKakxNDlY77Te3Hen7PC7wA/eOB94jhoPkE07Xe0104MWHBYw2C79pw8h+EKhuda9HxvG9Z9ruXLl3xBLikpTkleg5whCEAhCEAhCEAhCEHoCm8qwukW4tbYItzg2h8zyoNe2gusHaFkViHvJTpJqMFtVuSXVem/IDpwoHOs8nnoyW1jvExoBaw1tY/FXF7qw+yTHNixU73kaRhZA4EgW10sIeN/wB0uV8lyvDSfZ4HtjxDsJh5oYo6DxI+PEQxzP7vvotRoSOHjGxLt9KRwnbC0LV2ZTge8jigw0MjzDjpoRLIXOnljxU8WHw7y2TQ4CMavCfGY271zwm7KQOiklEELO6bmwmDJxI2KVmFa/Csa8ut9P1ltA8G7pSMvXi1vEZZl78TjWDDQMZlxbP4XSH7TAyOXvGOJfvqmkw4FVtt8clJUIeIQhAL0FeIQK1L1slcFIQgk8JnjmdLUxB24LeGH5n/ALKqIVZrE9p2tOJ9oM7hTNLPXk/VeZz2fxdzOmeHmD7NZDy7WcS3VAIhXittnpsFV1o+W+0SCNuXamOL4XA4s6ee5idBhHs3GosikceRu0b9UisR0TMyo/8A4NPqc3uZdTPfb3T7Ztq8Qq27AnfyXH7FJ+B/DT7juHmmHjgnYea04+0yFk0RbJJpjxOAc98ccsfe4eBk4kaQ+V737yMAD3EkN34Cb4PtzhI4o3iSYTCLL4ywQhwj+yYlsheHF4D7aAQ2hwQSNlZDN8ZhHxOLJGPY8cte0tcOotrgCFwVo9oGdw4nERugc5wZC1jnHvQwuD3u+6ZK972Mpw2LudVABVdAIQhAIQhAIQpDJcimxcgjgYXu61wwfic7ho9Sgj0uOEuNNBJPQAk/kFsfZ/2KRMaH4uQPdyWNvu2+hIou+Nj4K7YHK4cO3RABE0dWNaCfnVqLWpX7rRDSuO1uofO7Oy+LIsYaf/Kf+oXr+yuLaLOGnA/9J/8ARb7jZhGdQDnDqeSPUAp1gcRr8TDe29eX6qZvTW43MLf+Fvnt8zSQuaacCD5EUfyKQvpjMMKyUFssMcw8ntBND48fKlRO0XszwcjS7DSCCXeoi4vjO/Bvdh+BI9FetfeN15Z3rNJ1LIkJ9m+SS4Z+iZhaeh5a4ebXcFMVWY12qe4TN5I4pYmEBk4YJPC3U5rHamt1kag3UASAQDQu6TJCFAEIQgEIQgEK09nvZ9iMVTiO6jP7bwbI/dZyfnQWj5P7J8HEAZA6Z3/UJA/wNr6krC+elOJlrXFazD6QvpjC9msIwU3DwNHpEw/Wl2dlGGHOHh/yY/8A6rCfMj/Vr/Gn8vmGl6t/zDsVgJb14aNvO8f3RHr4KH0Ko+c+yXk4SXV/05aB+AkGx+YHxWtPJpb9M7YbR+2boTrMctlgeY5mOjeOWuFH4jzHqE1XSxCEIQCEIQCEJzluAdPKyKMW57g0fPqfQDc+gQTHY3sfJmE2hvhjbRlkqwwdAPNx6D58BbrlORw4SIRQNDWCtR/acer3u5JP97KPyWKPA4dkEAsAW93WR55efUngdBsnTsHLJtrFnoDwByT8Eviv103xescy64zNY2itR26BRbs9FUPknIyIO2Zcpbeo2KukzgyyOSXuNDo5Aadqs0eSPhSyjxaTHLq/kzHEPJXzayPdrk2DQpPSDGLjOnUbOxIB4NDavgnD4O7Lo2sNs2vcWRyBfvBN86x7ow0Mq3eYNCuB5HngeitWm/pqznJvmUNm+Kl1BpmN1ZABaB6eqaR6Q2id6Jtu+5PVLmyuZxa9+k94dnX+15bJ8zs1Ob0sB9NbSRQ3oE2V6uLVKxHDjvb2naPw+WNxgMEtOBvSTzY6jqCs27XdkpMDNod4mH3H1yPI+TgtldkE0IZPEQ7gu6FrvKjyEx7UGPGx6ZWkFwFmq0vrZw9QVXLWMs/SziddsKQnOYYF0Mjo3+8016HyI9CKPzTZef0uEIQgVHGXEBoJJIAAFkk8ABar2K9njY6knaHzchh3bF6noXfQKL7B9nhG1uJkbb3/APJaf2W9X+hPT0+K0/LmlraG18rkz5J+2HRjp8yc4fChvPP1Tij5V8V0cwNAPVKbN1Nrz5h1Vl4wFNscTfoE+GObVLg1zSbKy6WQ2LiN9eiblhVklgDtz/so50bT5LattqzCJzTIIcbD3c43afC/hzL8j0/ksb7W9kJcBLpf4mOvu5ANnjqPRw6j9FuEjNPC6Z1kseLw3dSbtcOf2mOHDmnzH9R1WuPPOOdT0zvji0ft82oT7Osqfhp3wye8w1fRw5Dh6EUUxXqxO424QhCEAtF9lWR6u8xDqAH3bXHpwXkeZ91v8RWdLceymDbFgYWO8LRGJHEC3F7/AB0BzfjA/hXR49Pa/wDStp0eSY5rHaQDpq+QHOrz8vgpfKsbh9NO+7e6zqN13e212L+XVROY4BzqqORrACRbWhzydtup+drjmLW6WW6ju0MNWxoFaiebJXVkr7QmttLM2JsZDWPOl51DSNuONzvyvRh2993rLuxZLQDx4iOdz5+iZtlZoiYPG+gxx3sAVYrjcXv6KYySYEuDgRyATRHl/IBeZNtcbdHrOtlMxAe5zxQBJr1AHG/n8FBZjgpO+bJGHPBst1GywXewO3O3wT7PswiipjD5uLgdt9iNvlsqs7OH98CSWtcNFixtd8fFa4qzM+0K26P81x0LXkmN+kg0xp2Y8Gzv6kkV8+qg8dmj5nA0W7mgHGgfLc8qXxONilZHHVElxfsbPTWDzyLr4qCxWH0ktZTw3cvbdEDqL/vZdmLXbK0aT0PaKUQdzIA7SOt3tVE1zwnJiEzGysBcT4XR1QAH9ebVWws/IsUeb329FM5XmFSsa22M8IJdYDt9yRavaPXmsKcSoftJyjaOcDcfdv8AzJbf1HzCoS3j2j5Y2SGbRR1NJNcB7RqbXzasHXFmjnf5WgKS7O5X9oxEcZ90m3nyYN3fTb5hRqufs4h8b31ZNMHoPecfo1YW4ja0NRweHFgAChs0VwPRS7GgH4KNwPF+ScP87tedkncuuvKaGIAFlM8Rir3/ACUf3+y5tmvlYaa/0etdq48+v1TjSObTKPBN97UdxwLofVMsbI9slMdQrfa/yT0iyJtMLCxwojlNMRhK3C8hfsKu6FnoTS7l1tIPksepaRyjpUoYk0G38PVIPNLhii5tuZVV4fL1tXiNqzOlL9rGSaomYkNp8ZDJPVjj4T8nbfxrKl9B5nA3EYV8Zr7xjmb77keH/VS+fSF6Xi23Wa/hyZoiJ3Hy8QhC6mD0BbthJRFpv8IaPSm1wsIW6YbBPlZHI1upro2PB8wWgru8PX1Msnwl8wzI4g6BMIow1p1HckUAQOt2OiicuyrDySFrprA6mm3Z/e4XV8bHSU8taaAsCg0eZrhO8Z2EIGpr2kVd6j8fLj5ra3rXja5xOxrNoZRJpAvSbrpew+S6AyuYWxi3c3YB25u+VB5YJMNMRriHQ6nCiOefL1VzwuXB7Q+9LnDYt3DuoF3V/MLxs+Ka33HUvQx5onHqVGdy5p9+/j13CjsRiHawSSa2G6tuYdmpmvJaxwJd4C0Xv0siwBsoLHdm8SHEujd01Hpbj08+V6OCIiup+XJe3tbcIiXEanXdECgN+nQELqyQ8udfPXcX5tPIXOTBlry0tNtJB+XwS/sjtqB/quiNVhnO55l2ODIe5pBBIO1Ua5H6L2ORwLmkG9hV8G+RakcHmOsASGnNADJTzGRsGu/Ezp6JpjBUpAaWvGzgd6dvqr9FpWdypMHAe4OLZALIII5FEV+e6xArZI5vC95PRzieKoX+ixsrk8vXC1Xiv/s8IERP77v5NVAVy7E4mo3D96/oFwW6Xjtp8EtikqSars8BRWAxtpWOmJ28/JcNodNbOxxTnAFvHqCdktuaMbsaF+ajsNMQKI44XrwHHcLOaxK+5TLsybpsEfmf0TKXGA3uT5OaeF5BE0gggbpsMAGlxofPoPRVrFYlMzMpHDZtpoOffTjgee3Hkpl8pAFV+Z39d1Vg/wAOxBB5FC0+wmagjx7Vtvvsq5MfzC1LfDvnAe5lMNG/EetLhD4ItF2D5+qetxDS00b9FFPdQpTTlF51y7YGcggHgG/yOyxLNmVPKB0kkH+srVDKWmwVk+Pl1Svd+J7j+biV6GKutz+XLe23FC8tC6GYX0D7J8Z9owcJ1eKJroXt6eA+G/4HN/JfPyvXsm7RGDFtiLqbMW1fHeDgfxCx8dKvjtqVbRw0nE4ZoxUltLhqrS0AudQ6NKfd29jS1rJWRncNe0gNPkHDaj5HhSub5aDKXsOm2Pc8gbv/ABC+gUfhnmENc1xIO5aSSHMPoeh+i6L33ymupVGOJzp9DxXi3BN15fJWXL8FIGukge6xXugaCR0obWn+ZZHHNGydjSxx0g1y0EkOHw3FFTGT5c2FrWt2O2oEkg+Y9Ss732tuNDs32kdPqY5hD2VZHB9QpnGQMeypAHN5IdxsuDsYGXoa273otbblXcwzTEFx8LdNbAcG9i0373Kx+VO54VztNDCXtEdAgmhqFj8uAu2Dyc6QHENdqG7QCNxd6uopNMzJfOXOYG3vTd/r8VL9ncwb3mtxGgMDTqO7TtW/BO62mZ006hBZpljftBazdrhfFU7SSfhv09V2zjAkwwzj3nAB/qW7A/MfyVnixGGknLW2X+L7xzrroWjy58l7m8cbIgxxAHTpuFrW8xMMp5Zd2ix7YsFMeHvGhv8AHQcB/DqKyxW32g5jc3cNNiEnURwXnp8ht8yqksvIv7X4TAU72VxNPc09QCPiNj9D9FBLrhpyxwcOh/3XOlqeCxFbeX8k9ExIVVy7MrAN+SmocVa5bw3qkA5FpsJF731LLS+z1uJpLEurlRwxNFdGTqs1TEnL8NsdOxRDARyUhmLXYT7KszMLRpwmjrg18Nt0zmxrrrn1TmZ5cfT9Eyxsg1CvLZa05+FLI/NcaWRvcf2WmvjwPqQs6Vn7XZjdRA/vO/8AiP1/JVhddI1Dnt2EIQrqhKjeQQQSCDYI2II4IKShBvHYn2hjFwtbN/zGtLJq6h2wmryPXyPxCt+Aia6AMc8O7uwx42IHQOXzHlmZyYeVssTtL2nY8g+YIOxBGxBW5+z/ALc4bGEBwbFidNPjuhL6s6O4uuR68raLRMc9q60uGX5wyRndONSNIBFVwf7PzSsRg3ukY5oeCLstds4Hnbg/zT2DLorLgAb8/punTdqA29OVSZ0bhF4+QXo0hzz0BHhscm0wly6bQNf3jug4o0PlQKsrIhd0L4vrSU9lijx6Kdp9tKY7KmxizvKKLjp1MG96R5n6KIxmAc51QNO9XYoWeSR0+SvOYZUx4GwOngH++UiSIAGzv6V5LWLI9lLw/Zl0VyFwc8b+Hz36Ks9te1JhbZP3jhUbTvRHLj6D6nbzUx2w9oEOEDmsJkmPEfRp83ke6PTk/VYrmeZyYiR0srtTncnoB0AHQDyV75fWOOyDaSQuJJJJJJJPJJ3JKShC41ghCEEjleP0nSTt09PRWjA4qxyqMpTLs207O+R/qqWrtaJ0uQxpXN+NKjosbY8wunebKmlvY8biSnbMaohrl2a1RMQQlo8QlPxfqosbdaSXzjoVT03K3tpIjG151/NRGZ5wGAv6nZo8/RNMwzVrBubPRoP8/IKs4rFOkdbvkOgHkFrWmlLW2RPMXuLnGyTZSEIWqgQhCAQhCASmvrjnz8klCC9dlfa5isLTZP8AiIx0e4h7fhJvf8QK0rKvbXgZa7xz4XdRIwkf4mX9aXz2hW9pRqH1TB2/wLx4cXhz/wC6wH8iQUnEdvsEznFYf/NYfoDa+WEJv9I0+hM39tGBjB0OfMfKNhAv/wAz6H5Ws57S+2HFYgFkIGHjPOg6pD8ZCPD/AAgfFUFCe0kVhaPZ/gIsRjHDENY9ggxMp758jGamROe10j4zrDQRZI3q1OYfsLFjpZzC+GJsYa2P7KJZsO9/cvlNzYh7XD3NOloc6zemgSqVkudy4SXvYHBr9Lm2WseC1w0uBa8FpBBrcKXb7RsaCSJGAuIPhgw7QCGOYS0BlMJY4tJFEjYqqyy5X2DwbQ8SSyTStGWvLO7MbGDFyRExl3eW+2SVYArkb7Ku9uuzMWFc1+HkL4pZcUwNcwsMToJdDmi3O1NpzacaJ6gJhD2xxTHPeJPFI2BjiWMNtw+juKBbQLe7ZRG+3qmmZZ5NO1rZX6g18sgFNFPmcHSnYdSAfTogYIQhAIQhB2gxTmcHby6KQhzr8QI+G6iUKNCxxZtH+L6FdjnUY4cFVkKPWE7WCbP29LPy/qmGIzt7vd8I9OfzUchTEaQtvZfsk3GYLFy6n9/C6BsTQRpf3hcZA4EWToY4iiOOqlM89l3/ABM8eDla5kMccjRM65JdWH79xb3bNLRpBpztIuhZKr/ZbttNgAe5bG65GSnWCd2RTRgbEbVO4/FoUnhfaniGMLe6hd4WN1HvQfBhRhSSGvAeTGAfECA6yALUgZ7LJzr+/wAKO7ZC951yER9+C6FshEf3ZLQTbqaBVkWFS1b8t9pU0OJfiRFCZXiAA/et0GCIRsoseC5pDQXMcS1xqxsqlI+ySeSSfLn4IEoQhAIQhAIQhAIQhAIQhAIQhAIQhAIQhAIQhAIQhAIQhAIQhAIQhAIQhAIQhAIQh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46" name="AutoShape 6" descr="data:image/jpeg;base64,/9j/4AAQSkZJRgABAQAAAQABAAD/2wCEAAkGBhQSERUUEhQUFRQUFhQWFRQUFRUVFxIUFxQXFxQUFxUXHCYeFxwkGRUUHy8gIycpLCwsFR4xNTAqNSYrLCkBCQoKDgwOGg8PGikeHBwqKSwsKSkpLCkpKSkpKSkpKSkpKSkpKSksKSkpKSwpKSwpKTUsKSksKSkpKSwpKSwpLP/AABEIAOEA4QMBIgACEQEDEQH/xAAcAAABBQEBAQAAAAAAAAAAAAAAAgQFBgcDAQj/xABCEAABBAAFAQUFBQYEBAcAAAABAAIDEQQFEiExQQYTIlFhBzJxgaEUI1KRwUJigrHR8JKTovEkM2PhFXJzg8LS4v/EABkBAQADAQEAAAAAAAAAAAAAAAABAgMEBf/EACcRAQACAgICAQQCAwEAAAAAAAABAgMRITEEEkEiMlFhFHEzUoET/9oADAMBAAIRAxEAPwDDkIQgEIQgEIQgEUvQp3IMVpPIsel7bHr8CggShaZDksGJH3ke5vxxU1wcd7PQ9diCoPP/AGcTwx99D9/DyXNHjj89cfI+Iv5KNpU9C9peq2kEoXq8UAQhCAQhKagShLS4oS47IOKFYMBkGrkWrDhOxUbuWfUqk3iO0xWZ6Z8haXN7MGOHgLmn/EFW857BYjDgu062fiZvXxbyFWualp1ErTSYVhC6FlLxaqEISikoBCEIBCEIBCEIBCEIBP8AKjTud648+nz5TBd8LJTgiYaTkeL7vYaaNar6WeL3ritvJXPLsQAWO1G30dI2Ivj+ThazDKs1LQQWA7h3QkgMI58hYKueQZ3G5j26DrawHW2nHkCvFwK+m6omTPtx7OxPeIwjA2StTom7Nl/E5jRw/rXX485M5tFb/lGfAvIbRD+LNaSxo91vSxVD0KpHtO7LAg42FmmyBiWDcNeeJRXRxNH1+KmJVZsvF6vFeUhCEKEBKakpTUC2MsqcyzB8KOwMPVWnLMNwq2nhEcpbKsKrbl+GNKMyrCcK0YLDLzM93bjpqC4MOU5+yEp3h8MnbYFw7bMw7Y+zVsoMkADZOS3hr/l0PqslxeDdG9zHtLXNNFp5C+qXw+izf2ndi+9jM8TfvIxuAPfYOfmOV3+N5M79bufJi43DFikrpI2lzXqOSAhCESEIQgEIQgEIQgEuM7hISmndSlY8tYPUEGz5adj+er6K0YC2vbYOoNO1k16H4X8N6VXysaqHUFoaDW9+bvTyPqrZhIvvWA+JzQC4WCLu3j8q+CpKU7g53FjdVaWe4We+3fcV1ryUy1kc8IDg4skD4ZWnYsq96PIPI+SicliaXv7z/lst2nTZDrFC+eOPmpnLJWlp6d4A3SPJpO9Hi7KqMEzrLHYeeSF3Mbi34jofmKPzTBaB7Xcr0TxSfjYWO9XR0Qf8D2fks/WioQhCAS40hdsMN0Exl0PCt+UQcKsZcFbMqKxyTwtTtbcsw3CsmCgVfyxp2VkwZK8bLM7d9ekhBEnjYlxw7k8aq1hW0ufcJrisGCKIUkuczbVpqiJ5fMftG7PfZMW9rRTH+NnpZ3HyNqpLa/bhlV4dkw5Y/ST+6/8A7gLFF7Hj3m+OJlyZI1YIQhbqBCEIBCEIBCEIBKbykpTeQiYWXKjQ33BoUORwVact30gHwhwdvzQIJ3/av9bVaykgDfgHY1vwNW3UXQ+Su/Z3C949zX2dPiu/EKAaGc9ADsqylIRRePSB4XPBIdtQHX+/95yGKnBvg2FNHl73Wun6JtlUlPeZNTgOux0gWQ3ixZI49FKYKEE20NqwXNrdtjp5V+pVRRvbVHeGw7yPEJXA16x//kLH1sPttlAggb+KZ7m/BrKN/NwWPK8KhCEKQLvhOVwXbC8oLDl3Kt+THhU7LzurblTqpc+XpbH2u2Xy8X9FYMI8KrZdLwrFhp+F5GTt316TUT05YVHwSEp4wrOFbQdByHlctSS+VX9oVUP2vsBy2b00H5940fqV88L6B9sGKAy6QfiLB/rB/RfPy9Pwv8f/AFhm+4IQhdrEIQhAIQhAIQhAJcZ3FpCWxtlErDluIAcCBdC6rauvyV1yXEd1H3mx1EAUbN8D8/qOipeW4cnwigduvl1v81oWU4Zru6DhqYwtND9o/i8/e/vdVlKwRExyNDmgamseQ2gfCAKIA32s1/RS2FOlrvC4dBfkdt6PI3Udh8wFML5C6QGrLfd/D08zt6BdcTm8cUT5HuIYwanWCCS0bE31J4ChG2ae2nNhJi44m8Qxbjyc83x08Ib+azlPc3zJ2Imkmf70ji4+l8D5Ch8kyV0BCEIBdcOdwuSWwoLDl5Vryvoqbl0vCtWWSLLJG4TWeV0wAU9hDSreWycKwQG15GWOXoUTMEieNmUZCxPYo1zpk5Mi5SSoKj8yzJsTHOOwaCSTxQUxyjhmPtrzUaY4AdyTI74DZt/VZKpvtXnhxWIklPDjTR5MHuj9fmoRe7gp6Y4hw3t7W2EIQtlAhCEAhCEAhCEAukXIXNPMuiJftz+vT9ESnsscR7p3sDrek1Xh6C+qt2V4iTwRjmyeOBQ8Pw5J+Ki8lwooEmnAWabbiRxxwNxz5/lZMLhu7YXuJZYLjdDet9Rd0tUlKUwg0kO1EXezRqLiQRsD7p9f5rO/aD2pEh+zQm2MNyOBvXINg0Hq1vHy9Evtf2713FhnHSdnS8E7UQzqB69f50UlWiEBeL1eK0khCEKEBKakpTUD3AzUaVnyzF8KmtNKYy7GqJjcEcNHyzHcKzYLE8bqgZTjB5q35dim+a83Pj1LrxXWnDTp22dQ0GJZ/ZXmP7QQwML5HhoHmefh5rh9ZmdabzKakxNDlY77Te3Hen7PC7wA/eOB94jhoPkE07Xe0104MWHBYw2C79pw8h+EKhuda9HxvG9Z9ruXLl3xBLikpTkleg5whCEAhCEAhCEAhCEHoCm8qwukW4tbYItzg2h8zyoNe2gusHaFkViHvJTpJqMFtVuSXVem/IDpwoHOs8nnoyW1jvExoBaw1tY/FXF7qw+yTHNixU73kaRhZA4EgW10sIeN/wB0uV8lyvDSfZ4HtjxDsJh5oYo6DxI+PEQxzP7vvotRoSOHjGxLt9KRwnbC0LV2ZTge8jigw0MjzDjpoRLIXOnljxU8WHw7y2TQ4CMavCfGY271zwm7KQOiklEELO6bmwmDJxI2KVmFa/Csa8ut9P1ltA8G7pSMvXi1vEZZl78TjWDDQMZlxbP4XSH7TAyOXvGOJfvqmkw4FVtt8clJUIeIQhAL0FeIQK1L1slcFIQgk8JnjmdLUxB24LeGH5n/ALKqIVZrE9p2tOJ9oM7hTNLPXk/VeZz2fxdzOmeHmD7NZDy7WcS3VAIhXittnpsFV1o+W+0SCNuXamOL4XA4s6ee5idBhHs3GosikceRu0b9UisR0TMyo/8A4NPqc3uZdTPfb3T7Ztq8Qq27AnfyXH7FJ+B/DT7juHmmHjgnYea04+0yFk0RbJJpjxOAc98ccsfe4eBk4kaQ+V737yMAD3EkN34Cb4PtzhI4o3iSYTCLL4ywQhwj+yYlsheHF4D7aAQ2hwQSNlZDN8ZhHxOLJGPY8cte0tcOotrgCFwVo9oGdw4nERugc5wZC1jnHvQwuD3u+6ZK972Mpw2LudVABVdAIQhAIQhAIQpDJcimxcgjgYXu61wwfic7ho9Sgj0uOEuNNBJPQAk/kFsfZ/2KRMaH4uQPdyWNvu2+hIou+Nj4K7YHK4cO3RABE0dWNaCfnVqLWpX7rRDSuO1uofO7Oy+LIsYaf/Kf+oXr+yuLaLOGnA/9J/8ARb7jZhGdQDnDqeSPUAp1gcRr8TDe29eX6qZvTW43MLf+Fvnt8zSQuaacCD5EUfyKQvpjMMKyUFssMcw8ntBND48fKlRO0XszwcjS7DSCCXeoi4vjO/Bvdh+BI9FetfeN15Z3rNJ1LIkJ9m+SS4Z+iZhaeh5a4ebXcFMVWY12qe4TN5I4pYmEBk4YJPC3U5rHamt1kag3UASAQDQu6TJCFAEIQgEIQgEK09nvZ9iMVTiO6jP7bwbI/dZyfnQWj5P7J8HEAZA6Z3/UJA/wNr6krC+elOJlrXFazD6QvpjC9msIwU3DwNHpEw/Wl2dlGGHOHh/yY/8A6rCfMj/Vr/Gn8vmGl6t/zDsVgJb14aNvO8f3RHr4KH0Ko+c+yXk4SXV/05aB+AkGx+YHxWtPJpb9M7YbR+2boTrMctlgeY5mOjeOWuFH4jzHqE1XSxCEIQCEIQCEJzluAdPKyKMW57g0fPqfQDc+gQTHY3sfJmE2hvhjbRlkqwwdAPNx6D58BbrlORw4SIRQNDWCtR/acer3u5JP97KPyWKPA4dkEAsAW93WR55efUngdBsnTsHLJtrFnoDwByT8Eviv103xescy64zNY2itR26BRbs9FUPknIyIO2Zcpbeo2KukzgyyOSXuNDo5Aadqs0eSPhSyjxaTHLq/kzHEPJXzayPdrk2DQpPSDGLjOnUbOxIB4NDavgnD4O7Lo2sNs2vcWRyBfvBN86x7ow0Mq3eYNCuB5HngeitWm/pqznJvmUNm+Kl1BpmN1ZABaB6eqaR6Q2id6Jtu+5PVLmyuZxa9+k94dnX+15bJ8zs1Ob0sB9NbSRQ3oE2V6uLVKxHDjvb2naPw+WNxgMEtOBvSTzY6jqCs27XdkpMDNod4mH3H1yPI+TgtldkE0IZPEQ7gu6FrvKjyEx7UGPGx6ZWkFwFmq0vrZw9QVXLWMs/SziddsKQnOYYF0Mjo3+8016HyI9CKPzTZef0uEIQgVHGXEBoJJIAAFkk8ABar2K9njY6knaHzchh3bF6noXfQKL7B9nhG1uJkbb3/APJaf2W9X+hPT0+K0/LmlraG18rkz5J+2HRjp8yc4fChvPP1Tij5V8V0cwNAPVKbN1Nrz5h1Vl4wFNscTfoE+GObVLg1zSbKy6WQ2LiN9eiblhVklgDtz/so50bT5LattqzCJzTIIcbD3c43afC/hzL8j0/ksb7W9kJcBLpf4mOvu5ANnjqPRw6j9FuEjNPC6Z1kseLw3dSbtcOf2mOHDmnzH9R1WuPPOOdT0zvji0ft82oT7Osqfhp3wye8w1fRw5Dh6EUUxXqxO424QhCEAtF9lWR6u8xDqAH3bXHpwXkeZ91v8RWdLceymDbFgYWO8LRGJHEC3F7/AB0BzfjA/hXR49Pa/wDStp0eSY5rHaQDpq+QHOrz8vgpfKsbh9NO+7e6zqN13e212L+XVROY4BzqqORrACRbWhzydtup+drjmLW6WW6ju0MNWxoFaiebJXVkr7QmttLM2JsZDWPOl51DSNuONzvyvRh2993rLuxZLQDx4iOdz5+iZtlZoiYPG+gxx3sAVYrjcXv6KYySYEuDgRyATRHl/IBeZNtcbdHrOtlMxAe5zxQBJr1AHG/n8FBZjgpO+bJGHPBst1GywXewO3O3wT7PswiipjD5uLgdt9iNvlsqs7OH98CSWtcNFixtd8fFa4qzM+0K26P81x0LXkmN+kg0xp2Y8Gzv6kkV8+qg8dmj5nA0W7mgHGgfLc8qXxONilZHHVElxfsbPTWDzyLr4qCxWH0ktZTw3cvbdEDqL/vZdmLXbK0aT0PaKUQdzIA7SOt3tVE1zwnJiEzGysBcT4XR1QAH9ebVWws/IsUeb329FM5XmFSsa22M8IJdYDt9yRavaPXmsKcSoftJyjaOcDcfdv8AzJbf1HzCoS3j2j5Y2SGbRR1NJNcB7RqbXzasHXFmjnf5WgKS7O5X9oxEcZ90m3nyYN3fTb5hRqufs4h8b31ZNMHoPecfo1YW4ja0NRweHFgAChs0VwPRS7GgH4KNwPF+ScP87tedkncuuvKaGIAFlM8Rir3/ACUf3+y5tmvlYaa/0etdq48+v1TjSObTKPBN97UdxwLofVMsbI9slMdQrfa/yT0iyJtMLCxwojlNMRhK3C8hfsKu6FnoTS7l1tIPksepaRyjpUoYk0G38PVIPNLhii5tuZVV4fL1tXiNqzOlL9rGSaomYkNp8ZDJPVjj4T8nbfxrKl9B5nA3EYV8Zr7xjmb77keH/VS+fSF6Xi23Wa/hyZoiJ3Hy8QhC6mD0BbthJRFpv8IaPSm1wsIW6YbBPlZHI1upro2PB8wWgru8PX1Msnwl8wzI4g6BMIow1p1HckUAQOt2OiicuyrDySFrprA6mm3Z/e4XV8bHSU8taaAsCg0eZrhO8Z2EIGpr2kVd6j8fLj5ra3rXja5xOxrNoZRJpAvSbrpew+S6AyuYWxi3c3YB25u+VB5YJMNMRriHQ6nCiOefL1VzwuXB7Q+9LnDYt3DuoF3V/MLxs+Ka33HUvQx5onHqVGdy5p9+/j13CjsRiHawSSa2G6tuYdmpmvJaxwJd4C0Xv0siwBsoLHdm8SHEujd01Hpbj08+V6OCIiup+XJe3tbcIiXEanXdECgN+nQELqyQ8udfPXcX5tPIXOTBlry0tNtJB+XwS/sjtqB/quiNVhnO55l2ODIe5pBBIO1Ua5H6L2ORwLmkG9hV8G+RakcHmOsASGnNADJTzGRsGu/Ezp6JpjBUpAaWvGzgd6dvqr9FpWdypMHAe4OLZALIII5FEV+e6xArZI5vC95PRzieKoX+ixsrk8vXC1Xiv/s8IERP77v5NVAVy7E4mo3D96/oFwW6Xjtp8EtikqSars8BRWAxtpWOmJ28/JcNodNbOxxTnAFvHqCdktuaMbsaF+ajsNMQKI44XrwHHcLOaxK+5TLsybpsEfmf0TKXGA3uT5OaeF5BE0gggbpsMAGlxofPoPRVrFYlMzMpHDZtpoOffTjgee3Hkpl8pAFV+Z39d1Vg/wAOxBB5FC0+wmagjx7Vtvvsq5MfzC1LfDvnAe5lMNG/EetLhD4ItF2D5+qetxDS00b9FFPdQpTTlF51y7YGcggHgG/yOyxLNmVPKB0kkH+srVDKWmwVk+Pl1Svd+J7j+biV6GKutz+XLe23FC8tC6GYX0D7J8Z9owcJ1eKJroXt6eA+G/4HN/JfPyvXsm7RGDFtiLqbMW1fHeDgfxCx8dKvjtqVbRw0nE4ZoxUltLhqrS0AudQ6NKfd29jS1rJWRncNe0gNPkHDaj5HhSub5aDKXsOm2Pc8gbv/ABC+gUfhnmENc1xIO5aSSHMPoeh+i6L33ymupVGOJzp9DxXi3BN15fJWXL8FIGukge6xXugaCR0obWn+ZZHHNGydjSxx0g1y0EkOHw3FFTGT5c2FrWt2O2oEkg+Y9Ss732tuNDs32kdPqY5hD2VZHB9QpnGQMeypAHN5IdxsuDsYGXoa273otbblXcwzTEFx8LdNbAcG9i0373Kx+VO54VztNDCXtEdAgmhqFj8uAu2Dyc6QHENdqG7QCNxd6uopNMzJfOXOYG3vTd/r8VL9ncwb3mtxGgMDTqO7TtW/BO62mZ006hBZpljftBazdrhfFU7SSfhv09V2zjAkwwzj3nAB/qW7A/MfyVnixGGknLW2X+L7xzrroWjy58l7m8cbIgxxAHTpuFrW8xMMp5Zd2ix7YsFMeHvGhv8AHQcB/DqKyxW32g5jc3cNNiEnURwXnp8ht8yqksvIv7X4TAU72VxNPc09QCPiNj9D9FBLrhpyxwcOh/3XOlqeCxFbeX8k9ExIVVy7MrAN+SmocVa5bw3qkA5FpsJF731LLS+z1uJpLEurlRwxNFdGTqs1TEnL8NsdOxRDARyUhmLXYT7KszMLRpwmjrg18Nt0zmxrrrn1TmZ5cfT9Eyxsg1CvLZa05+FLI/NcaWRvcf2WmvjwPqQs6Vn7XZjdRA/vO/8AiP1/JVhddI1Dnt2EIQrqhKjeQQQSCDYI2II4IKShBvHYn2hjFwtbN/zGtLJq6h2wmryPXyPxCt+Aia6AMc8O7uwx42IHQOXzHlmZyYeVssTtL2nY8g+YIOxBGxBW5+z/ALc4bGEBwbFidNPjuhL6s6O4uuR68raLRMc9q60uGX5wyRndONSNIBFVwf7PzSsRg3ukY5oeCLstds4Hnbg/zT2DLorLgAb8/punTdqA29OVSZ0bhF4+QXo0hzz0BHhscm0wly6bQNf3jug4o0PlQKsrIhd0L4vrSU9lijx6Kdp9tKY7KmxizvKKLjp1MG96R5n6KIxmAc51QNO9XYoWeSR0+SvOYZUx4GwOngH++UiSIAGzv6V5LWLI9lLw/Zl0VyFwc8b+Hz36Ks9te1JhbZP3jhUbTvRHLj6D6nbzUx2w9oEOEDmsJkmPEfRp83ke6PTk/VYrmeZyYiR0srtTncnoB0AHQDyV75fWOOyDaSQuJJJJJJJPJJ3JKShC41ghCEEjleP0nSTt09PRWjA4qxyqMpTLs207O+R/qqWrtaJ0uQxpXN+NKjosbY8wunebKmlvY8biSnbMaohrl2a1RMQQlo8QlPxfqosbdaSXzjoVT03K3tpIjG151/NRGZ5wGAv6nZo8/RNMwzVrBubPRoP8/IKs4rFOkdbvkOgHkFrWmlLW2RPMXuLnGyTZSEIWqgQhCAQhCASmvrjnz8klCC9dlfa5isLTZP8AiIx0e4h7fhJvf8QK0rKvbXgZa7xz4XdRIwkf4mX9aXz2hW9pRqH1TB2/wLx4cXhz/wC6wH8iQUnEdvsEznFYf/NYfoDa+WEJv9I0+hM39tGBjB0OfMfKNhAv/wAz6H5Ws57S+2HFYgFkIGHjPOg6pD8ZCPD/AAgfFUFCe0kVhaPZ/gIsRjHDENY9ggxMp758jGamROe10j4zrDQRZI3q1OYfsLFjpZzC+GJsYa2P7KJZsO9/cvlNzYh7XD3NOloc6zemgSqVkudy4SXvYHBr9Lm2WseC1w0uBa8FpBBrcKXb7RsaCSJGAuIPhgw7QCGOYS0BlMJY4tJFEjYqqyy5X2DwbQ8SSyTStGWvLO7MbGDFyRExl3eW+2SVYArkb7Ku9uuzMWFc1+HkL4pZcUwNcwsMToJdDmi3O1NpzacaJ6gJhD2xxTHPeJPFI2BjiWMNtw+juKBbQLe7ZRG+3qmmZZ5NO1rZX6g18sgFNFPmcHSnYdSAfTogYIQhAIQhB2gxTmcHby6KQhzr8QI+G6iUKNCxxZtH+L6FdjnUY4cFVkKPWE7WCbP29LPy/qmGIzt7vd8I9OfzUchTEaQtvZfsk3GYLFy6n9/C6BsTQRpf3hcZA4EWToY4iiOOqlM89l3/ABM8eDla5kMccjRM65JdWH79xb3bNLRpBpztIuhZKr/ZbttNgAe5bG65GSnWCd2RTRgbEbVO4/FoUnhfaniGMLe6hd4WN1HvQfBhRhSSGvAeTGAfECA6yALUgZ7LJzr+/wAKO7ZC951yER9+C6FshEf3ZLQTbqaBVkWFS1b8t9pU0OJfiRFCZXiAA/et0GCIRsoseC5pDQXMcS1xqxsqlI+ySeSSfLn4IEoQhAIQhAIQhAIQhAIQhAIQhAIQhAIQhAIQhAIQhAIQhAIQhAIQhAIQhAIQhAIQh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48" name="AutoShape 8" descr="data:image/jpeg;base64,/9j/4AAQSkZJRgABAQAAAQABAAD/2wCEAAkGBhQSERUUEhQUFRQUFhQWFRQUFRUVFxIUFxQXFxQUFxUXHCYeFxwkGRUUHy8gIycpLCwsFR4xNTAqNSYrLCkBCQoKDgwOGg8PGikeHBwqKSwsKSkpLCkpKSkpKSkpKSkpKSkpKSksKSkpKSwpKSwpKTUsKSksKSkpKSwpKSwpLP/AABEIAOEA4QMBIgACEQEDEQH/xAAcAAABBQEBAQAAAAAAAAAAAAAAAgQFBgcDAQj/xABCEAABBAAFAQUFBQYEBAcAAAABAAIDEQQFEiExQQYTIlFhBzJxgaEUI1KRwUJigrHR8JKTovEkM2PhFXJzg8LS4v/EABkBAQADAQEAAAAAAAAAAAAAAAABAgMEBf/EACcRAQACAgICAQQCAwEAAAAAAAABAgMRITEEEkEiMlFhFHEzUoET/9oADAMBAAIRAxEAPwDDkIQgEIQgEIQgEUvQp3IMVpPIsel7bHr8CggShaZDksGJH3ke5vxxU1wcd7PQ9diCoPP/AGcTwx99D9/DyXNHjj89cfI+Iv5KNpU9C9peq2kEoXq8UAQhCAQhKagShLS4oS47IOKFYMBkGrkWrDhOxUbuWfUqk3iO0xWZ6Z8haXN7MGOHgLmn/EFW857BYjDgu062fiZvXxbyFWualp1ErTSYVhC6FlLxaqEISikoBCEIBCEIBCEIBCEIBP8AKjTud648+nz5TBd8LJTgiYaTkeL7vYaaNar6WeL3ritvJXPLsQAWO1G30dI2Ivj+ThazDKs1LQQWA7h3QkgMI58hYKueQZ3G5j26DrawHW2nHkCvFwK+m6omTPtx7OxPeIwjA2StTom7Nl/E5jRw/rXX485M5tFb/lGfAvIbRD+LNaSxo91vSxVD0KpHtO7LAg42FmmyBiWDcNeeJRXRxNH1+KmJVZsvF6vFeUhCEKEBKakpTUC2MsqcyzB8KOwMPVWnLMNwq2nhEcpbKsKrbl+GNKMyrCcK0YLDLzM93bjpqC4MOU5+yEp3h8MnbYFw7bMw7Y+zVsoMkADZOS3hr/l0PqslxeDdG9zHtLXNNFp5C+qXw+izf2ndi+9jM8TfvIxuAPfYOfmOV3+N5M79bufJi43DFikrpI2lzXqOSAhCESEIQgEIQgEIQgEuM7hISmndSlY8tYPUEGz5adj+er6K0YC2vbYOoNO1k16H4X8N6VXysaqHUFoaDW9+bvTyPqrZhIvvWA+JzQC4WCLu3j8q+CpKU7g53FjdVaWe4We+3fcV1ryUy1kc8IDg4skD4ZWnYsq96PIPI+SicliaXv7z/lst2nTZDrFC+eOPmpnLJWlp6d4A3SPJpO9Hi7KqMEzrLHYeeSF3Mbi34jofmKPzTBaB7Xcr0TxSfjYWO9XR0Qf8D2fks/WioQhCAS40hdsMN0Exl0PCt+UQcKsZcFbMqKxyTwtTtbcsw3CsmCgVfyxp2VkwZK8bLM7d9ekhBEnjYlxw7k8aq1hW0ufcJrisGCKIUkuczbVpqiJ5fMftG7PfZMW9rRTH+NnpZ3HyNqpLa/bhlV4dkw5Y/ST+6/8A7gLFF7Hj3m+OJlyZI1YIQhbqBCEIBCEIBCEIBKbykpTeQiYWXKjQ33BoUORwVact30gHwhwdvzQIJ3/av9bVaykgDfgHY1vwNW3UXQ+Su/Z3C949zX2dPiu/EKAaGc9ADsqylIRRePSB4XPBIdtQHX+/95yGKnBvg2FNHl73Wun6JtlUlPeZNTgOux0gWQ3ixZI49FKYKEE20NqwXNrdtjp5V+pVRRvbVHeGw7yPEJXA16x//kLH1sPttlAggb+KZ7m/BrKN/NwWPK8KhCEKQLvhOVwXbC8oLDl3Kt+THhU7LzurblTqpc+XpbH2u2Xy8X9FYMI8KrZdLwrFhp+F5GTt316TUT05YVHwSEp4wrOFbQdByHlctSS+VX9oVUP2vsBy2b00H5940fqV88L6B9sGKAy6QfiLB/rB/RfPy9Pwv8f/AFhm+4IQhdrEIQhAIQhAIQhAJcZ3FpCWxtlErDluIAcCBdC6rauvyV1yXEd1H3mx1EAUbN8D8/qOipeW4cnwigduvl1v81oWU4Zru6DhqYwtND9o/i8/e/vdVlKwRExyNDmgamseQ2gfCAKIA32s1/RS2FOlrvC4dBfkdt6PI3Udh8wFML5C6QGrLfd/D08zt6BdcTm8cUT5HuIYwanWCCS0bE31J4ChG2ae2nNhJi44m8Qxbjyc83x08Ib+azlPc3zJ2Imkmf70ji4+l8D5Ch8kyV0BCEIBdcOdwuSWwoLDl5Vryvoqbl0vCtWWSLLJG4TWeV0wAU9hDSreWycKwQG15GWOXoUTMEieNmUZCxPYo1zpk5Mi5SSoKj8yzJsTHOOwaCSTxQUxyjhmPtrzUaY4AdyTI74DZt/VZKpvtXnhxWIklPDjTR5MHuj9fmoRe7gp6Y4hw3t7W2EIQtlAhCEAhCEAhCEAukXIXNPMuiJftz+vT9ESnsscR7p3sDrek1Xh6C+qt2V4iTwRjmyeOBQ8Pw5J+Ki8lwooEmnAWabbiRxxwNxz5/lZMLhu7YXuJZYLjdDet9Rd0tUlKUwg0kO1EXezRqLiQRsD7p9f5rO/aD2pEh+zQm2MNyOBvXINg0Hq1vHy9Evtf2713FhnHSdnS8E7UQzqB69f50UlWiEBeL1eK0khCEKEBKakpTUD3AzUaVnyzF8KmtNKYy7GqJjcEcNHyzHcKzYLE8bqgZTjB5q35dim+a83Pj1LrxXWnDTp22dQ0GJZ/ZXmP7QQwML5HhoHmefh5rh9ZmdabzKakxNDlY77Te3Hen7PC7wA/eOB94jhoPkE07Xe0104MWHBYw2C79pw8h+EKhuda9HxvG9Z9ruXLl3xBLikpTkleg5whCEAhCEAhCEAhCEHoCm8qwukW4tbYItzg2h8zyoNe2gusHaFkViHvJTpJqMFtVuSXVem/IDpwoHOs8nnoyW1jvExoBaw1tY/FXF7qw+yTHNixU73kaRhZA4EgW10sIeN/wB0uV8lyvDSfZ4HtjxDsJh5oYo6DxI+PEQxzP7vvotRoSOHjGxLt9KRwnbC0LV2ZTge8jigw0MjzDjpoRLIXOnljxU8WHw7y2TQ4CMavCfGY271zwm7KQOiklEELO6bmwmDJxI2KVmFa/Csa8ut9P1ltA8G7pSMvXi1vEZZl78TjWDDQMZlxbP4XSH7TAyOXvGOJfvqmkw4FVtt8clJUIeIQhAL0FeIQK1L1slcFIQgk8JnjmdLUxB24LeGH5n/ALKqIVZrE9p2tOJ9oM7hTNLPXk/VeZz2fxdzOmeHmD7NZDy7WcS3VAIhXittnpsFV1o+W+0SCNuXamOL4XA4s6ee5idBhHs3GosikceRu0b9UisR0TMyo/8A4NPqc3uZdTPfb3T7Ztq8Qq27AnfyXH7FJ+B/DT7juHmmHjgnYea04+0yFk0RbJJpjxOAc98ccsfe4eBk4kaQ+V737yMAD3EkN34Cb4PtzhI4o3iSYTCLL4ywQhwj+yYlsheHF4D7aAQ2hwQSNlZDN8ZhHxOLJGPY8cte0tcOotrgCFwVo9oGdw4nERugc5wZC1jnHvQwuD3u+6ZK972Mpw2LudVABVdAIQhAIQhAIQpDJcimxcgjgYXu61wwfic7ho9Sgj0uOEuNNBJPQAk/kFsfZ/2KRMaH4uQPdyWNvu2+hIou+Nj4K7YHK4cO3RABE0dWNaCfnVqLWpX7rRDSuO1uofO7Oy+LIsYaf/Kf+oXr+yuLaLOGnA/9J/8ARb7jZhGdQDnDqeSPUAp1gcRr8TDe29eX6qZvTW43MLf+Fvnt8zSQuaacCD5EUfyKQvpjMMKyUFssMcw8ntBND48fKlRO0XszwcjS7DSCCXeoi4vjO/Bvdh+BI9FetfeN15Z3rNJ1LIkJ9m+SS4Z+iZhaeh5a4ebXcFMVWY12qe4TN5I4pYmEBk4YJPC3U5rHamt1kag3UASAQDQu6TJCFAEIQgEIQgEK09nvZ9iMVTiO6jP7bwbI/dZyfnQWj5P7J8HEAZA6Z3/UJA/wNr6krC+elOJlrXFazD6QvpjC9msIwU3DwNHpEw/Wl2dlGGHOHh/yY/8A6rCfMj/Vr/Gn8vmGl6t/zDsVgJb14aNvO8f3RHr4KH0Ko+c+yXk4SXV/05aB+AkGx+YHxWtPJpb9M7YbR+2boTrMctlgeY5mOjeOWuFH4jzHqE1XSxCEIQCEIQCEJzluAdPKyKMW57g0fPqfQDc+gQTHY3sfJmE2hvhjbRlkqwwdAPNx6D58BbrlORw4SIRQNDWCtR/acer3u5JP97KPyWKPA4dkEAsAW93WR55efUngdBsnTsHLJtrFnoDwByT8Eviv103xescy64zNY2itR26BRbs9FUPknIyIO2Zcpbeo2KukzgyyOSXuNDo5Aadqs0eSPhSyjxaTHLq/kzHEPJXzayPdrk2DQpPSDGLjOnUbOxIB4NDavgnD4O7Lo2sNs2vcWRyBfvBN86x7ow0Mq3eYNCuB5HngeitWm/pqznJvmUNm+Kl1BpmN1ZABaB6eqaR6Q2id6Jtu+5PVLmyuZxa9+k94dnX+15bJ8zs1Ob0sB9NbSRQ3oE2V6uLVKxHDjvb2naPw+WNxgMEtOBvSTzY6jqCs27XdkpMDNod4mH3H1yPI+TgtldkE0IZPEQ7gu6FrvKjyEx7UGPGx6ZWkFwFmq0vrZw9QVXLWMs/SziddsKQnOYYF0Mjo3+8016HyI9CKPzTZef0uEIQgVHGXEBoJJIAAFkk8ABar2K9njY6knaHzchh3bF6noXfQKL7B9nhG1uJkbb3/APJaf2W9X+hPT0+K0/LmlraG18rkz5J+2HRjp8yc4fChvPP1Tij5V8V0cwNAPVKbN1Nrz5h1Vl4wFNscTfoE+GObVLg1zSbKy6WQ2LiN9eiblhVklgDtz/so50bT5LattqzCJzTIIcbD3c43afC/hzL8j0/ksb7W9kJcBLpf4mOvu5ANnjqPRw6j9FuEjNPC6Z1kseLw3dSbtcOf2mOHDmnzH9R1WuPPOOdT0zvji0ft82oT7Osqfhp3wye8w1fRw5Dh6EUUxXqxO424QhCEAtF9lWR6u8xDqAH3bXHpwXkeZ91v8RWdLceymDbFgYWO8LRGJHEC3F7/AB0BzfjA/hXR49Pa/wDStp0eSY5rHaQDpq+QHOrz8vgpfKsbh9NO+7e6zqN13e212L+XVROY4BzqqORrACRbWhzydtup+drjmLW6WW6ju0MNWxoFaiebJXVkr7QmttLM2JsZDWPOl51DSNuONzvyvRh2993rLuxZLQDx4iOdz5+iZtlZoiYPG+gxx3sAVYrjcXv6KYySYEuDgRyATRHl/IBeZNtcbdHrOtlMxAe5zxQBJr1AHG/n8FBZjgpO+bJGHPBst1GywXewO3O3wT7PswiipjD5uLgdt9iNvlsqs7OH98CSWtcNFixtd8fFa4qzM+0K26P81x0LXkmN+kg0xp2Y8Gzv6kkV8+qg8dmj5nA0W7mgHGgfLc8qXxONilZHHVElxfsbPTWDzyLr4qCxWH0ktZTw3cvbdEDqL/vZdmLXbK0aT0PaKUQdzIA7SOt3tVE1zwnJiEzGysBcT4XR1QAH9ebVWws/IsUeb329FM5XmFSsa22M8IJdYDt9yRavaPXmsKcSoftJyjaOcDcfdv8AzJbf1HzCoS3j2j5Y2SGbRR1NJNcB7RqbXzasHXFmjnf5WgKS7O5X9oxEcZ90m3nyYN3fTb5hRqufs4h8b31ZNMHoPecfo1YW4ja0NRweHFgAChs0VwPRS7GgH4KNwPF+ScP87tedkncuuvKaGIAFlM8Rir3/ACUf3+y5tmvlYaa/0etdq48+v1TjSObTKPBN97UdxwLofVMsbI9slMdQrfa/yT0iyJtMLCxwojlNMRhK3C8hfsKu6FnoTS7l1tIPksepaRyjpUoYk0G38PVIPNLhii5tuZVV4fL1tXiNqzOlL9rGSaomYkNp8ZDJPVjj4T8nbfxrKl9B5nA3EYV8Zr7xjmb77keH/VS+fSF6Xi23Wa/hyZoiJ3Hy8QhC6mD0BbthJRFpv8IaPSm1wsIW6YbBPlZHI1upro2PB8wWgru8PX1Msnwl8wzI4g6BMIow1p1HckUAQOt2OiicuyrDySFrprA6mm3Z/e4XV8bHSU8taaAsCg0eZrhO8Z2EIGpr2kVd6j8fLj5ra3rXja5xOxrNoZRJpAvSbrpew+S6AyuYWxi3c3YB25u+VB5YJMNMRriHQ6nCiOefL1VzwuXB7Q+9LnDYt3DuoF3V/MLxs+Ka33HUvQx5onHqVGdy5p9+/j13CjsRiHawSSa2G6tuYdmpmvJaxwJd4C0Xv0siwBsoLHdm8SHEujd01Hpbj08+V6OCIiup+XJe3tbcIiXEanXdECgN+nQELqyQ8udfPXcX5tPIXOTBlry0tNtJB+XwS/sjtqB/quiNVhnO55l2ODIe5pBBIO1Ua5H6L2ORwLmkG9hV8G+RakcHmOsASGnNADJTzGRsGu/Ezp6JpjBUpAaWvGzgd6dvqr9FpWdypMHAe4OLZALIII5FEV+e6xArZI5vC95PRzieKoX+ixsrk8vXC1Xiv/s8IERP77v5NVAVy7E4mo3D96/oFwW6Xjtp8EtikqSars8BRWAxtpWOmJ28/JcNodNbOxxTnAFvHqCdktuaMbsaF+ajsNMQKI44XrwHHcLOaxK+5TLsybpsEfmf0TKXGA3uT5OaeF5BE0gggbpsMAGlxofPoPRVrFYlMzMpHDZtpoOffTjgee3Hkpl8pAFV+Z39d1Vg/wAOxBB5FC0+wmagjx7Vtvvsq5MfzC1LfDvnAe5lMNG/EetLhD4ItF2D5+qetxDS00b9FFPdQpTTlF51y7YGcggHgG/yOyxLNmVPKB0kkH+srVDKWmwVk+Pl1Svd+J7j+biV6GKutz+XLe23FC8tC6GYX0D7J8Z9owcJ1eKJroXt6eA+G/4HN/JfPyvXsm7RGDFtiLqbMW1fHeDgfxCx8dKvjtqVbRw0nE4ZoxUltLhqrS0AudQ6NKfd29jS1rJWRncNe0gNPkHDaj5HhSub5aDKXsOm2Pc8gbv/ABC+gUfhnmENc1xIO5aSSHMPoeh+i6L33ymupVGOJzp9DxXi3BN15fJWXL8FIGukge6xXugaCR0obWn+ZZHHNGydjSxx0g1y0EkOHw3FFTGT5c2FrWt2O2oEkg+Y9Ss732tuNDs32kdPqY5hD2VZHB9QpnGQMeypAHN5IdxsuDsYGXoa273otbblXcwzTEFx8LdNbAcG9i0373Kx+VO54VztNDCXtEdAgmhqFj8uAu2Dyc6QHENdqG7QCNxd6uopNMzJfOXOYG3vTd/r8VL9ncwb3mtxGgMDTqO7TtW/BO62mZ006hBZpljftBazdrhfFU7SSfhv09V2zjAkwwzj3nAB/qW7A/MfyVnixGGknLW2X+L7xzrroWjy58l7m8cbIgxxAHTpuFrW8xMMp5Zd2ix7YsFMeHvGhv8AHQcB/DqKyxW32g5jc3cNNiEnURwXnp8ht8yqksvIv7X4TAU72VxNPc09QCPiNj9D9FBLrhpyxwcOh/3XOlqeCxFbeX8k9ExIVVy7MrAN+SmocVa5bw3qkA5FpsJF731LLS+z1uJpLEurlRwxNFdGTqs1TEnL8NsdOxRDARyUhmLXYT7KszMLRpwmjrg18Nt0zmxrrrn1TmZ5cfT9Eyxsg1CvLZa05+FLI/NcaWRvcf2WmvjwPqQs6Vn7XZjdRA/vO/8AiP1/JVhddI1Dnt2EIQrqhKjeQQQSCDYI2II4IKShBvHYn2hjFwtbN/zGtLJq6h2wmryPXyPxCt+Aia6AMc8O7uwx42IHQOXzHlmZyYeVssTtL2nY8g+YIOxBGxBW5+z/ALc4bGEBwbFidNPjuhL6s6O4uuR68raLRMc9q60uGX5wyRndONSNIBFVwf7PzSsRg3ukY5oeCLstds4Hnbg/zT2DLorLgAb8/punTdqA29OVSZ0bhF4+QXo0hzz0BHhscm0wly6bQNf3jug4o0PlQKsrIhd0L4vrSU9lijx6Kdp9tKY7KmxizvKKLjp1MG96R5n6KIxmAc51QNO9XYoWeSR0+SvOYZUx4GwOngH++UiSIAGzv6V5LWLI9lLw/Zl0VyFwc8b+Hz36Ks9te1JhbZP3jhUbTvRHLj6D6nbzUx2w9oEOEDmsJkmPEfRp83ke6PTk/VYrmeZyYiR0srtTncnoB0AHQDyV75fWOOyDaSQuJJJJJJJPJJ3JKShC41ghCEEjleP0nSTt09PRWjA4qxyqMpTLs207O+R/qqWrtaJ0uQxpXN+NKjosbY8wunebKmlvY8biSnbMaohrl2a1RMQQlo8QlPxfqosbdaSXzjoVT03K3tpIjG151/NRGZ5wGAv6nZo8/RNMwzVrBubPRoP8/IKs4rFOkdbvkOgHkFrWmlLW2RPMXuLnGyTZSEIWqgQhCAQhCASmvrjnz8klCC9dlfa5isLTZP8AiIx0e4h7fhJvf8QK0rKvbXgZa7xz4XdRIwkf4mX9aXz2hW9pRqH1TB2/wLx4cXhz/wC6wH8iQUnEdvsEznFYf/NYfoDa+WEJv9I0+hM39tGBjB0OfMfKNhAv/wAz6H5Ws57S+2HFYgFkIGHjPOg6pD8ZCPD/AAgfFUFCe0kVhaPZ/gIsRjHDENY9ggxMp758jGamROe10j4zrDQRZI3q1OYfsLFjpZzC+GJsYa2P7KJZsO9/cvlNzYh7XD3NOloc6zemgSqVkudy4SXvYHBr9Lm2WseC1w0uBa8FpBBrcKXb7RsaCSJGAuIPhgw7QCGOYS0BlMJY4tJFEjYqqyy5X2DwbQ8SSyTStGWvLO7MbGDFyRExl3eW+2SVYArkb7Ku9uuzMWFc1+HkL4pZcUwNcwsMToJdDmi3O1NpzacaJ6gJhD2xxTHPeJPFI2BjiWMNtw+juKBbQLe7ZRG+3qmmZZ5NO1rZX6g18sgFNFPmcHSnYdSAfTogYIQhAIQhB2gxTmcHby6KQhzr8QI+G6iUKNCxxZtH+L6FdjnUY4cFVkKPWE7WCbP29LPy/qmGIzt7vd8I9OfzUchTEaQtvZfsk3GYLFy6n9/C6BsTQRpf3hcZA4EWToY4iiOOqlM89l3/ABM8eDla5kMccjRM65JdWH79xb3bNLRpBpztIuhZKr/ZbttNgAe5bG65GSnWCd2RTRgbEbVO4/FoUnhfaniGMLe6hd4WN1HvQfBhRhSSGvAeTGAfECA6yALUgZ7LJzr+/wAKO7ZC951yER9+C6FshEf3ZLQTbqaBVkWFS1b8t9pU0OJfiRFCZXiAA/et0GCIRsoseC5pDQXMcS1xqxsqlI+ySeSSfLn4IEoQhAIQhAIQhAIQhAIQhAIQhAIQhAIQhAIQhAIQhAIQhAIQhAIQhAIQhAIQhAIQh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50" name="AutoShape 10" descr="data:image/jpeg;base64,/9j/4AAQSkZJRgABAQAAAQABAAD/2wCEAAkGBhQSERUUEhQUFRQUFhQWFRQUFRUVFxIUFxQXFxQUFxUXHCYeFxwkGRUUHy8gIycpLCwsFR4xNTAqNSYrLCkBCQoKDgwOGg8PGikeHBwqKSwsKSkpLCkpKSkpKSkpKSkpKSkpKSksKSkpKSwpKSwpKTUsKSksKSkpKSwpKSwpLP/AABEIAOEA4QMBIgACEQEDEQH/xAAcAAABBQEBAQAAAAAAAAAAAAAAAgQFBgcDAQj/xABCEAABBAAFAQUFBQYEBAcAAAABAAIDEQQFEiExQQYTIlFhBzJxgaEUI1KRwUJigrHR8JKTovEkM2PhFXJzg8LS4v/EABkBAQADAQEAAAAAAAAAAAAAAAABAgMEBf/EACcRAQACAgICAQQCAwEAAAAAAAABAgMRITEEEkEiMlFhFHEzUoET/9oADAMBAAIRAxEAPwDDkIQgEIQgEIQgEUvQp3IMVpPIsel7bHr8CggShaZDksGJH3ke5vxxU1wcd7PQ9diCoPP/AGcTwx99D9/DyXNHjj89cfI+Iv5KNpU9C9peq2kEoXq8UAQhCAQhKagShLS4oS47IOKFYMBkGrkWrDhOxUbuWfUqk3iO0xWZ6Z8haXN7MGOHgLmn/EFW857BYjDgu062fiZvXxbyFWualp1ErTSYVhC6FlLxaqEISikoBCEIBCEIBCEIBCEIBP8AKjTud648+nz5TBd8LJTgiYaTkeL7vYaaNar6WeL3ritvJXPLsQAWO1G30dI2Ivj+ThazDKs1LQQWA7h3QkgMI58hYKueQZ3G5j26DrawHW2nHkCvFwK+m6omTPtx7OxPeIwjA2StTom7Nl/E5jRw/rXX485M5tFb/lGfAvIbRD+LNaSxo91vSxVD0KpHtO7LAg42FmmyBiWDcNeeJRXRxNH1+KmJVZsvF6vFeUhCEKEBKakpTUC2MsqcyzB8KOwMPVWnLMNwq2nhEcpbKsKrbl+GNKMyrCcK0YLDLzM93bjpqC4MOU5+yEp3h8MnbYFw7bMw7Y+zVsoMkADZOS3hr/l0PqslxeDdG9zHtLXNNFp5C+qXw+izf2ndi+9jM8TfvIxuAPfYOfmOV3+N5M79bufJi43DFikrpI2lzXqOSAhCESEIQgEIQgEIQgEuM7hISmndSlY8tYPUEGz5adj+er6K0YC2vbYOoNO1k16H4X8N6VXysaqHUFoaDW9+bvTyPqrZhIvvWA+JzQC4WCLu3j8q+CpKU7g53FjdVaWe4We+3fcV1ryUy1kc8IDg4skD4ZWnYsq96PIPI+SicliaXv7z/lst2nTZDrFC+eOPmpnLJWlp6d4A3SPJpO9Hi7KqMEzrLHYeeSF3Mbi34jofmKPzTBaB7Xcr0TxSfjYWO9XR0Qf8D2fks/WioQhCAS40hdsMN0Exl0PCt+UQcKsZcFbMqKxyTwtTtbcsw3CsmCgVfyxp2VkwZK8bLM7d9ekhBEnjYlxw7k8aq1hW0ufcJrisGCKIUkuczbVpqiJ5fMftG7PfZMW9rRTH+NnpZ3HyNqpLa/bhlV4dkw5Y/ST+6/8A7gLFF7Hj3m+OJlyZI1YIQhbqBCEIBCEIBCEIBKbykpTeQiYWXKjQ33BoUORwVact30gHwhwdvzQIJ3/av9bVaykgDfgHY1vwNW3UXQ+Su/Z3C949zX2dPiu/EKAaGc9ADsqylIRRePSB4XPBIdtQHX+/95yGKnBvg2FNHl73Wun6JtlUlPeZNTgOux0gWQ3ixZI49FKYKEE20NqwXNrdtjp5V+pVRRvbVHeGw7yPEJXA16x//kLH1sPttlAggb+KZ7m/BrKN/NwWPK8KhCEKQLvhOVwXbC8oLDl3Kt+THhU7LzurblTqpc+XpbH2u2Xy8X9FYMI8KrZdLwrFhp+F5GTt316TUT05YVHwSEp4wrOFbQdByHlctSS+VX9oVUP2vsBy2b00H5940fqV88L6B9sGKAy6QfiLB/rB/RfPy9Pwv8f/AFhm+4IQhdrEIQhAIQhAIQhAJcZ3FpCWxtlErDluIAcCBdC6rauvyV1yXEd1H3mx1EAUbN8D8/qOipeW4cnwigduvl1v81oWU4Zru6DhqYwtND9o/i8/e/vdVlKwRExyNDmgamseQ2gfCAKIA32s1/RS2FOlrvC4dBfkdt6PI3Udh8wFML5C6QGrLfd/D08zt6BdcTm8cUT5HuIYwanWCCS0bE31J4ChG2ae2nNhJi44m8Qxbjyc83x08Ib+azlPc3zJ2Imkmf70ji4+l8D5Ch8kyV0BCEIBdcOdwuSWwoLDl5Vryvoqbl0vCtWWSLLJG4TWeV0wAU9hDSreWycKwQG15GWOXoUTMEieNmUZCxPYo1zpk5Mi5SSoKj8yzJsTHOOwaCSTxQUxyjhmPtrzUaY4AdyTI74DZt/VZKpvtXnhxWIklPDjTR5MHuj9fmoRe7gp6Y4hw3t7W2EIQtlAhCEAhCEAhCEAukXIXNPMuiJftz+vT9ESnsscR7p3sDrek1Xh6C+qt2V4iTwRjmyeOBQ8Pw5J+Ki8lwooEmnAWabbiRxxwNxz5/lZMLhu7YXuJZYLjdDet9Rd0tUlKUwg0kO1EXezRqLiQRsD7p9f5rO/aD2pEh+zQm2MNyOBvXINg0Hq1vHy9Evtf2713FhnHSdnS8E7UQzqB69f50UlWiEBeL1eK0khCEKEBKakpTUD3AzUaVnyzF8KmtNKYy7GqJjcEcNHyzHcKzYLE8bqgZTjB5q35dim+a83Pj1LrxXWnDTp22dQ0GJZ/ZXmP7QQwML5HhoHmefh5rh9ZmdabzKakxNDlY77Te3Hen7PC7wA/eOB94jhoPkE07Xe0104MWHBYw2C79pw8h+EKhuda9HxvG9Z9ruXLl3xBLikpTkleg5whCEAhCEAhCEAhCEHoCm8qwukW4tbYItzg2h8zyoNe2gusHaFkViHvJTpJqMFtVuSXVem/IDpwoHOs8nnoyW1jvExoBaw1tY/FXF7qw+yTHNixU73kaRhZA4EgW10sIeN/wB0uV8lyvDSfZ4HtjxDsJh5oYo6DxI+PEQxzP7vvotRoSOHjGxLt9KRwnbC0LV2ZTge8jigw0MjzDjpoRLIXOnljxU8WHw7y2TQ4CMavCfGY271zwm7KQOiklEELO6bmwmDJxI2KVmFa/Csa8ut9P1ltA8G7pSMvXi1vEZZl78TjWDDQMZlxbP4XSH7TAyOXvGOJfvqmkw4FVtt8clJUIeIQhAL0FeIQK1L1slcFIQgk8JnjmdLUxB24LeGH5n/ALKqIVZrE9p2tOJ9oM7hTNLPXk/VeZz2fxdzOmeHmD7NZDy7WcS3VAIhXittnpsFV1o+W+0SCNuXamOL4XA4s6ee5idBhHs3GosikceRu0b9UisR0TMyo/8A4NPqc3uZdTPfb3T7Ztq8Qq27AnfyXH7FJ+B/DT7juHmmHjgnYea04+0yFk0RbJJpjxOAc98ccsfe4eBk4kaQ+V737yMAD3EkN34Cb4PtzhI4o3iSYTCLL4ywQhwj+yYlsheHF4D7aAQ2hwQSNlZDN8ZhHxOLJGPY8cte0tcOotrgCFwVo9oGdw4nERugc5wZC1jnHvQwuD3u+6ZK972Mpw2LudVABVdAIQhAIQhAIQpDJcimxcgjgYXu61wwfic7ho9Sgj0uOEuNNBJPQAk/kFsfZ/2KRMaH4uQPdyWNvu2+hIou+Nj4K7YHK4cO3RABE0dWNaCfnVqLWpX7rRDSuO1uofO7Oy+LIsYaf/Kf+oXr+yuLaLOGnA/9J/8ARb7jZhGdQDnDqeSPUAp1gcRr8TDe29eX6qZvTW43MLf+Fvnt8zSQuaacCD5EUfyKQvpjMMKyUFssMcw8ntBND48fKlRO0XszwcjS7DSCCXeoi4vjO/Bvdh+BI9FetfeN15Z3rNJ1LIkJ9m+SS4Z+iZhaeh5a4ebXcFMVWY12qe4TN5I4pYmEBk4YJPC3U5rHamt1kag3UASAQDQu6TJCFAEIQgEIQgEK09nvZ9iMVTiO6jP7bwbI/dZyfnQWj5P7J8HEAZA6Z3/UJA/wNr6krC+elOJlrXFazD6QvpjC9msIwU3DwNHpEw/Wl2dlGGHOHh/yY/8A6rCfMj/Vr/Gn8vmGl6t/zDsVgJb14aNvO8f3RHr4KH0Ko+c+yXk4SXV/05aB+AkGx+YHxWtPJpb9M7YbR+2boTrMctlgeY5mOjeOWuFH4jzHqE1XSxCEIQCEIQCEJzluAdPKyKMW57g0fPqfQDc+gQTHY3sfJmE2hvhjbRlkqwwdAPNx6D58BbrlORw4SIRQNDWCtR/acer3u5JP97KPyWKPA4dkEAsAW93WR55efUngdBsnTsHLJtrFnoDwByT8Eviv103xescy64zNY2itR26BRbs9FUPknIyIO2Zcpbeo2KukzgyyOSXuNDo5Aadqs0eSPhSyjxaTHLq/kzHEPJXzayPdrk2DQpPSDGLjOnUbOxIB4NDavgnD4O7Lo2sNs2vcWRyBfvBN86x7ow0Mq3eYNCuB5HngeitWm/pqznJvmUNm+Kl1BpmN1ZABaB6eqaR6Q2id6Jtu+5PVLmyuZxa9+k94dnX+15bJ8zs1Ob0sB9NbSRQ3oE2V6uLVKxHDjvb2naPw+WNxgMEtOBvSTzY6jqCs27XdkpMDNod4mH3H1yPI+TgtldkE0IZPEQ7gu6FrvKjyEx7UGPGx6ZWkFwFmq0vrZw9QVXLWMs/SziddsKQnOYYF0Mjo3+8016HyI9CKPzTZef0uEIQgVHGXEBoJJIAAFkk8ABar2K9njY6knaHzchh3bF6noXfQKL7B9nhG1uJkbb3/APJaf2W9X+hPT0+K0/LmlraG18rkz5J+2HRjp8yc4fChvPP1Tij5V8V0cwNAPVKbN1Nrz5h1Vl4wFNscTfoE+GObVLg1zSbKy6WQ2LiN9eiblhVklgDtz/so50bT5LattqzCJzTIIcbD3c43afC/hzL8j0/ksb7W9kJcBLpf4mOvu5ANnjqPRw6j9FuEjNPC6Z1kseLw3dSbtcOf2mOHDmnzH9R1WuPPOOdT0zvji0ft82oT7Osqfhp3wye8w1fRw5Dh6EUUxXqxO424QhCEAtF9lWR6u8xDqAH3bXHpwXkeZ91v8RWdLceymDbFgYWO8LRGJHEC3F7/AB0BzfjA/hXR49Pa/wDStp0eSY5rHaQDpq+QHOrz8vgpfKsbh9NO+7e6zqN13e212L+XVROY4BzqqORrACRbWhzydtup+drjmLW6WW6ju0MNWxoFaiebJXVkr7QmttLM2JsZDWPOl51DSNuONzvyvRh2993rLuxZLQDx4iOdz5+iZtlZoiYPG+gxx3sAVYrjcXv6KYySYEuDgRyATRHl/IBeZNtcbdHrOtlMxAe5zxQBJr1AHG/n8FBZjgpO+bJGHPBst1GywXewO3O3wT7PswiipjD5uLgdt9iNvlsqs7OH98CSWtcNFixtd8fFa4qzM+0K26P81x0LXkmN+kg0xp2Y8Gzv6kkV8+qg8dmj5nA0W7mgHGgfLc8qXxONilZHHVElxfsbPTWDzyLr4qCxWH0ktZTw3cvbdEDqL/vZdmLXbK0aT0PaKUQdzIA7SOt3tVE1zwnJiEzGysBcT4XR1QAH9ebVWws/IsUeb329FM5XmFSsa22M8IJdYDt9yRavaPXmsKcSoftJyjaOcDcfdv8AzJbf1HzCoS3j2j5Y2SGbRR1NJNcB7RqbXzasHXFmjnf5WgKS7O5X9oxEcZ90m3nyYN3fTb5hRqufs4h8b31ZNMHoPecfo1YW4ja0NRweHFgAChs0VwPRS7GgH4KNwPF+ScP87tedkncuuvKaGIAFlM8Rir3/ACUf3+y5tmvlYaa/0etdq48+v1TjSObTKPBN97UdxwLofVMsbI9slMdQrfa/yT0iyJtMLCxwojlNMRhK3C8hfsKu6FnoTS7l1tIPksepaRyjpUoYk0G38PVIPNLhii5tuZVV4fL1tXiNqzOlL9rGSaomYkNp8ZDJPVjj4T8nbfxrKl9B5nA3EYV8Zr7xjmb77keH/VS+fSF6Xi23Wa/hyZoiJ3Hy8QhC6mD0BbthJRFpv8IaPSm1wsIW6YbBPlZHI1upro2PB8wWgru8PX1Msnwl8wzI4g6BMIow1p1HckUAQOt2OiicuyrDySFrprA6mm3Z/e4XV8bHSU8taaAsCg0eZrhO8Z2EIGpr2kVd6j8fLj5ra3rXja5xOxrNoZRJpAvSbrpew+S6AyuYWxi3c3YB25u+VB5YJMNMRriHQ6nCiOefL1VzwuXB7Q+9LnDYt3DuoF3V/MLxs+Ka33HUvQx5onHqVGdy5p9+/j13CjsRiHawSSa2G6tuYdmpmvJaxwJd4C0Xv0siwBsoLHdm8SHEujd01Hpbj08+V6OCIiup+XJe3tbcIiXEanXdECgN+nQELqyQ8udfPXcX5tPIXOTBlry0tNtJB+XwS/sjtqB/quiNVhnO55l2ODIe5pBBIO1Ua5H6L2ORwLmkG9hV8G+RakcHmOsASGnNADJTzGRsGu/Ezp6JpjBUpAaWvGzgd6dvqr9FpWdypMHAe4OLZALIII5FEV+e6xArZI5vC95PRzieKoX+ixsrk8vXC1Xiv/s8IERP77v5NVAVy7E4mo3D96/oFwW6Xjtp8EtikqSars8BRWAxtpWOmJ28/JcNodNbOxxTnAFvHqCdktuaMbsaF+ajsNMQKI44XrwHHcLOaxK+5TLsybpsEfmf0TKXGA3uT5OaeF5BE0gggbpsMAGlxofPoPRVrFYlMzMpHDZtpoOffTjgee3Hkpl8pAFV+Z39d1Vg/wAOxBB5FC0+wmagjx7Vtvvsq5MfzC1LfDvnAe5lMNG/EetLhD4ItF2D5+qetxDS00b9FFPdQpTTlF51y7YGcggHgG/yOyxLNmVPKB0kkH+srVDKWmwVk+Pl1Svd+J7j+biV6GKutz+XLe23FC8tC6GYX0D7J8Z9owcJ1eKJroXt6eA+G/4HN/JfPyvXsm7RGDFtiLqbMW1fHeDgfxCx8dKvjtqVbRw0nE4ZoxUltLhqrS0AudQ6NKfd29jS1rJWRncNe0gNPkHDaj5HhSub5aDKXsOm2Pc8gbv/ABC+gUfhnmENc1xIO5aSSHMPoeh+i6L33ymupVGOJzp9DxXi3BN15fJWXL8FIGukge6xXugaCR0obWn+ZZHHNGydjSxx0g1y0EkOHw3FFTGT5c2FrWt2O2oEkg+Y9Ss732tuNDs32kdPqY5hD2VZHB9QpnGQMeypAHN5IdxsuDsYGXoa273otbblXcwzTEFx8LdNbAcG9i0373Kx+VO54VztNDCXtEdAgmhqFj8uAu2Dyc6QHENdqG7QCNxd6uopNMzJfOXOYG3vTd/r8VL9ncwb3mtxGgMDTqO7TtW/BO62mZ006hBZpljftBazdrhfFU7SSfhv09V2zjAkwwzj3nAB/qW7A/MfyVnixGGknLW2X+L7xzrroWjy58l7m8cbIgxxAHTpuFrW8xMMp5Zd2ix7YsFMeHvGhv8AHQcB/DqKyxW32g5jc3cNNiEnURwXnp8ht8yqksvIv7X4TAU72VxNPc09QCPiNj9D9FBLrhpyxwcOh/3XOlqeCxFbeX8k9ExIVVy7MrAN+SmocVa5bw3qkA5FpsJF731LLS+z1uJpLEurlRwxNFdGTqs1TEnL8NsdOxRDARyUhmLXYT7KszMLRpwmjrg18Nt0zmxrrrn1TmZ5cfT9Eyxsg1CvLZa05+FLI/NcaWRvcf2WmvjwPqQs6Vn7XZjdRA/vO/8AiP1/JVhddI1Dnt2EIQrqhKjeQQQSCDYI2II4IKShBvHYn2hjFwtbN/zGtLJq6h2wmryPXyPxCt+Aia6AMc8O7uwx42IHQOXzHlmZyYeVssTtL2nY8g+YIOxBGxBW5+z/ALc4bGEBwbFidNPjuhL6s6O4uuR68raLRMc9q60uGX5wyRndONSNIBFVwf7PzSsRg3ukY5oeCLstds4Hnbg/zT2DLorLgAb8/punTdqA29OVSZ0bhF4+QXo0hzz0BHhscm0wly6bQNf3jug4o0PlQKsrIhd0L4vrSU9lijx6Kdp9tKY7KmxizvKKLjp1MG96R5n6KIxmAc51QNO9XYoWeSR0+SvOYZUx4GwOngH++UiSIAGzv6V5LWLI9lLw/Zl0VyFwc8b+Hz36Ks9te1JhbZP3jhUbTvRHLj6D6nbzUx2w9oEOEDmsJkmPEfRp83ke6PTk/VYrmeZyYiR0srtTncnoB0AHQDyV75fWOOyDaSQuJJJJJJJPJJ3JKShC41ghCEEjleP0nSTt09PRWjA4qxyqMpTLs207O+R/qqWrtaJ0uQxpXN+NKjosbY8wunebKmlvY8biSnbMaohrl2a1RMQQlo8QlPxfqosbdaSXzjoVT03K3tpIjG151/NRGZ5wGAv6nZo8/RNMwzVrBubPRoP8/IKs4rFOkdbvkOgHkFrWmlLW2RPMXuLnGyTZSEIWqgQhCAQhCASmvrjnz8klCC9dlfa5isLTZP8AiIx0e4h7fhJvf8QK0rKvbXgZa7xz4XdRIwkf4mX9aXz2hW9pRqH1TB2/wLx4cXhz/wC6wH8iQUnEdvsEznFYf/NYfoDa+WEJv9I0+hM39tGBjB0OfMfKNhAv/wAz6H5Ws57S+2HFYgFkIGHjPOg6pD8ZCPD/AAgfFUFCe0kVhaPZ/gIsRjHDENY9ggxMp758jGamROe10j4zrDQRZI3q1OYfsLFjpZzC+GJsYa2P7KJZsO9/cvlNzYh7XD3NOloc6zemgSqVkudy4SXvYHBr9Lm2WseC1w0uBa8FpBBrcKXb7RsaCSJGAuIPhgw7QCGOYS0BlMJY4tJFEjYqqyy5X2DwbQ8SSyTStGWvLO7MbGDFyRExl3eW+2SVYArkb7Ku9uuzMWFc1+HkL4pZcUwNcwsMToJdDmi3O1NpzacaJ6gJhD2xxTHPeJPFI2BjiWMNtw+juKBbQLe7ZRG+3qmmZZ5NO1rZX6g18sgFNFPmcHSnYdSAfTogYIQhAIQhB2gxTmcHby6KQhzr8QI+G6iUKNCxxZtH+L6FdjnUY4cFVkKPWE7WCbP29LPy/qmGIzt7vd8I9OfzUchTEaQtvZfsk3GYLFy6n9/C6BsTQRpf3hcZA4EWToY4iiOOqlM89l3/ABM8eDla5kMccjRM65JdWH79xb3bNLRpBpztIuhZKr/ZbttNgAe5bG65GSnWCd2RTRgbEbVO4/FoUnhfaniGMLe6hd4WN1HvQfBhRhSSGvAeTGAfECA6yALUgZ7LJzr+/wAKO7ZC951yER9+C6FshEf3ZLQTbqaBVkWFS1b8t9pU0OJfiRFCZXiAA/et0GCIRsoseC5pDQXMcS1xqxsqlI+ySeSSfLn4IEoQhAIQhAIQhAIQhAIQhAIQhAIQhAIQhAIQhAIQhAIQhAIQhAIQhAIQhAIQhAIQh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52" name="AutoShape 12" descr="data:image/jpeg;base64,/9j/4AAQSkZJRgABAQAAAQABAAD/2wCEAAkGBhQSERUUEhQUFRQUFhQWFRQUFRUVFxIUFxQXFxQUFxUXHCYeFxwkGRUUHy8gIycpLCwsFR4xNTAqNSYrLCkBCQoKDgwOGg8PGikeHBwqKSwsKSkpLCkpKSkpKSkpKSkpKSkpKSksKSkpKSwpKSwpKTUsKSksKSkpKSwpKSwpLP/AABEIAOEA4QMBIgACEQEDEQH/xAAcAAABBQEBAQAAAAAAAAAAAAAAAgQFBgcDAQj/xABCEAABBAAFAQUFBQYEBAcAAAABAAIDEQQFEiExQQYTIlFhBzJxgaEUI1KRwUJigrHR8JKTovEkM2PhFXJzg8LS4v/EABkBAQADAQEAAAAAAAAAAAAAAAABAgMEBf/EACcRAQACAgICAQQCAwEAAAAAAAABAgMRITEEEkEiMlFhFHEzUoET/9oADAMBAAIRAxEAPwDDkIQgEIQgEIQgEUvQp3IMVpPIsel7bHr8CggShaZDksGJH3ke5vxxU1wcd7PQ9diCoPP/AGcTwx99D9/DyXNHjj89cfI+Iv5KNpU9C9peq2kEoXq8UAQhCAQhKagShLS4oS47IOKFYMBkGrkWrDhOxUbuWfUqk3iO0xWZ6Z8haXN7MGOHgLmn/EFW857BYjDgu062fiZvXxbyFWualp1ErTSYVhC6FlLxaqEISikoBCEIBCEIBCEIBCEIBP8AKjTud648+nz5TBd8LJTgiYaTkeL7vYaaNar6WeL3ritvJXPLsQAWO1G30dI2Ivj+ThazDKs1LQQWA7h3QkgMI58hYKueQZ3G5j26DrawHW2nHkCvFwK+m6omTPtx7OxPeIwjA2StTom7Nl/E5jRw/rXX485M5tFb/lGfAvIbRD+LNaSxo91vSxVD0KpHtO7LAg42FmmyBiWDcNeeJRXRxNH1+KmJVZsvF6vFeUhCEKEBKakpTUC2MsqcyzB8KOwMPVWnLMNwq2nhEcpbKsKrbl+GNKMyrCcK0YLDLzM93bjpqC4MOU5+yEp3h8MnbYFw7bMw7Y+zVsoMkADZOS3hr/l0PqslxeDdG9zHtLXNNFp5C+qXw+izf2ndi+9jM8TfvIxuAPfYOfmOV3+N5M79bufJi43DFikrpI2lzXqOSAhCESEIQgEIQgEIQgEuM7hISmndSlY8tYPUEGz5adj+er6K0YC2vbYOoNO1k16H4X8N6VXysaqHUFoaDW9+bvTyPqrZhIvvWA+JzQC4WCLu3j8q+CpKU7g53FjdVaWe4We+3fcV1ryUy1kc8IDg4skD4ZWnYsq96PIPI+SicliaXv7z/lst2nTZDrFC+eOPmpnLJWlp6d4A3SPJpO9Hi7KqMEzrLHYeeSF3Mbi34jofmKPzTBaB7Xcr0TxSfjYWO9XR0Qf8D2fks/WioQhCAS40hdsMN0Exl0PCt+UQcKsZcFbMqKxyTwtTtbcsw3CsmCgVfyxp2VkwZK8bLM7d9ekhBEnjYlxw7k8aq1hW0ufcJrisGCKIUkuczbVpqiJ5fMftG7PfZMW9rRTH+NnpZ3HyNqpLa/bhlV4dkw5Y/ST+6/8A7gLFF7Hj3m+OJlyZI1YIQhbqBCEIBCEIBCEIBKbykpTeQiYWXKjQ33BoUORwVact30gHwhwdvzQIJ3/av9bVaykgDfgHY1vwNW3UXQ+Su/Z3C949zX2dPiu/EKAaGc9ADsqylIRRePSB4XPBIdtQHX+/95yGKnBvg2FNHl73Wun6JtlUlPeZNTgOux0gWQ3ixZI49FKYKEE20NqwXNrdtjp5V+pVRRvbVHeGw7yPEJXA16x//kLH1sPttlAggb+KZ7m/BrKN/NwWPK8KhCEKQLvhOVwXbC8oLDl3Kt+THhU7LzurblTqpc+XpbH2u2Xy8X9FYMI8KrZdLwrFhp+F5GTt316TUT05YVHwSEp4wrOFbQdByHlctSS+VX9oVUP2vsBy2b00H5940fqV88L6B9sGKAy6QfiLB/rB/RfPy9Pwv8f/AFhm+4IQhdrEIQhAIQhAIQhAJcZ3FpCWxtlErDluIAcCBdC6rauvyV1yXEd1H3mx1EAUbN8D8/qOipeW4cnwigduvl1v81oWU4Zru6DhqYwtND9o/i8/e/vdVlKwRExyNDmgamseQ2gfCAKIA32s1/RS2FOlrvC4dBfkdt6PI3Udh8wFML5C6QGrLfd/D08zt6BdcTm8cUT5HuIYwanWCCS0bE31J4ChG2ae2nNhJi44m8Qxbjyc83x08Ib+azlPc3zJ2Imkmf70ji4+l8D5Ch8kyV0BCEIBdcOdwuSWwoLDl5Vryvoqbl0vCtWWSLLJG4TWeV0wAU9hDSreWycKwQG15GWOXoUTMEieNmUZCxPYo1zpk5Mi5SSoKj8yzJsTHOOwaCSTxQUxyjhmPtrzUaY4AdyTI74DZt/VZKpvtXnhxWIklPDjTR5MHuj9fmoRe7gp6Y4hw3t7W2EIQtlAhCEAhCEAhCEAukXIXNPMuiJftz+vT9ESnsscR7p3sDrek1Xh6C+qt2V4iTwRjmyeOBQ8Pw5J+Ki8lwooEmnAWabbiRxxwNxz5/lZMLhu7YXuJZYLjdDet9Rd0tUlKUwg0kO1EXezRqLiQRsD7p9f5rO/aD2pEh+zQm2MNyOBvXINg0Hq1vHy9Evtf2713FhnHSdnS8E7UQzqB69f50UlWiEBeL1eK0khCEKEBKakpTUD3AzUaVnyzF8KmtNKYy7GqJjcEcNHyzHcKzYLE8bqgZTjB5q35dim+a83Pj1LrxXWnDTp22dQ0GJZ/ZXmP7QQwML5HhoHmefh5rh9ZmdabzKakxNDlY77Te3Hen7PC7wA/eOB94jhoPkE07Xe0104MWHBYw2C79pw8h+EKhuda9HxvG9Z9ruXLl3xBLikpTkleg5whCEAhCEAhCEAhCEHoCm8qwukW4tbYItzg2h8zyoNe2gusHaFkViHvJTpJqMFtVuSXVem/IDpwoHOs8nnoyW1jvExoBaw1tY/FXF7qw+yTHNixU73kaRhZA4EgW10sIeN/wB0uV8lyvDSfZ4HtjxDsJh5oYo6DxI+PEQxzP7vvotRoSOHjGxLt9KRwnbC0LV2ZTge8jigw0MjzDjpoRLIXOnljxU8WHw7y2TQ4CMavCfGY271zwm7KQOiklEELO6bmwmDJxI2KVmFa/Csa8ut9P1ltA8G7pSMvXi1vEZZl78TjWDDQMZlxbP4XSH7TAyOXvGOJfvqmkw4FVtt8clJUIeIQhAL0FeIQK1L1slcFIQgk8JnjmdLUxB24LeGH5n/ALKqIVZrE9p2tOJ9oM7hTNLPXk/VeZz2fxdzOmeHmD7NZDy7WcS3VAIhXittnpsFV1o+W+0SCNuXamOL4XA4s6ee5idBhHs3GosikceRu0b9UisR0TMyo/8A4NPqc3uZdTPfb3T7Ztq8Qq27AnfyXH7FJ+B/DT7juHmmHjgnYea04+0yFk0RbJJpjxOAc98ccsfe4eBk4kaQ+V737yMAD3EkN34Cb4PtzhI4o3iSYTCLL4ywQhwj+yYlsheHF4D7aAQ2hwQSNlZDN8ZhHxOLJGPY8cte0tcOotrgCFwVo9oGdw4nERugc5wZC1jnHvQwuD3u+6ZK972Mpw2LudVABVdAIQhAIQhAIQpDJcimxcgjgYXu61wwfic7ho9Sgj0uOEuNNBJPQAk/kFsfZ/2KRMaH4uQPdyWNvu2+hIou+Nj4K7YHK4cO3RABE0dWNaCfnVqLWpX7rRDSuO1uofO7Oy+LIsYaf/Kf+oXr+yuLaLOGnA/9J/8ARb7jZhGdQDnDqeSPUAp1gcRr8TDe29eX6qZvTW43MLf+Fvnt8zSQuaacCD5EUfyKQvpjMMKyUFssMcw8ntBND48fKlRO0XszwcjS7DSCCXeoi4vjO/Bvdh+BI9FetfeN15Z3rNJ1LIkJ9m+SS4Z+iZhaeh5a4ebXcFMVWY12qe4TN5I4pYmEBk4YJPC3U5rHamt1kag3UASAQDQu6TJCFAEIQgEIQgEK09nvZ9iMVTiO6jP7bwbI/dZyfnQWj5P7J8HEAZA6Z3/UJA/wNr6krC+elOJlrXFazD6QvpjC9msIwU3DwNHpEw/Wl2dlGGHOHh/yY/8A6rCfMj/Vr/Gn8vmGl6t/zDsVgJb14aNvO8f3RHr4KH0Ko+c+yXk4SXV/05aB+AkGx+YHxWtPJpb9M7YbR+2boTrMctlgeY5mOjeOWuFH4jzHqE1XSxCEIQCEIQCEJzluAdPKyKMW57g0fPqfQDc+gQTHY3sfJmE2hvhjbRlkqwwdAPNx6D58BbrlORw4SIRQNDWCtR/acer3u5JP97KPyWKPA4dkEAsAW93WR55efUngdBsnTsHLJtrFnoDwByT8Eviv103xescy64zNY2itR26BRbs9FUPknIyIO2Zcpbeo2KukzgyyOSXuNDo5Aadqs0eSPhSyjxaTHLq/kzHEPJXzayPdrk2DQpPSDGLjOnUbOxIB4NDavgnD4O7Lo2sNs2vcWRyBfvBN86x7ow0Mq3eYNCuB5HngeitWm/pqznJvmUNm+Kl1BpmN1ZABaB6eqaR6Q2id6Jtu+5PVLmyuZxa9+k94dnX+15bJ8zs1Ob0sB9NbSRQ3oE2V6uLVKxHDjvb2naPw+WNxgMEtOBvSTzY6jqCs27XdkpMDNod4mH3H1yPI+TgtldkE0IZPEQ7gu6FrvKjyEx7UGPGx6ZWkFwFmq0vrZw9QVXLWMs/SziddsKQnOYYF0Mjo3+8016HyI9CKPzTZef0uEIQgVHGXEBoJJIAAFkk8ABar2K9njY6knaHzchh3bF6noXfQKL7B9nhG1uJkbb3/APJaf2W9X+hPT0+K0/LmlraG18rkz5J+2HRjp8yc4fChvPP1Tij5V8V0cwNAPVKbN1Nrz5h1Vl4wFNscTfoE+GObVLg1zSbKy6WQ2LiN9eiblhVklgDtz/so50bT5LattqzCJzTIIcbD3c43afC/hzL8j0/ksb7W9kJcBLpf4mOvu5ANnjqPRw6j9FuEjNPC6Z1kseLw3dSbtcOf2mOHDmnzH9R1WuPPOOdT0zvji0ft82oT7Osqfhp3wye8w1fRw5Dh6EUUxXqxO424QhCEAtF9lWR6u8xDqAH3bXHpwXkeZ91v8RWdLceymDbFgYWO8LRGJHEC3F7/AB0BzfjA/hXR49Pa/wDStp0eSY5rHaQDpq+QHOrz8vgpfKsbh9NO+7e6zqN13e212L+XVROY4BzqqORrACRbWhzydtup+drjmLW6WW6ju0MNWxoFaiebJXVkr7QmttLM2JsZDWPOl51DSNuONzvyvRh2993rLuxZLQDx4iOdz5+iZtlZoiYPG+gxx3sAVYrjcXv6KYySYEuDgRyATRHl/IBeZNtcbdHrOtlMxAe5zxQBJr1AHG/n8FBZjgpO+bJGHPBst1GywXewO3O3wT7PswiipjD5uLgdt9iNvlsqs7OH98CSWtcNFixtd8fFa4qzM+0K26P81x0LXkmN+kg0xp2Y8Gzv6kkV8+qg8dmj5nA0W7mgHGgfLc8qXxONilZHHVElxfsbPTWDzyLr4qCxWH0ktZTw3cvbdEDqL/vZdmLXbK0aT0PaKUQdzIA7SOt3tVE1zwnJiEzGysBcT4XR1QAH9ebVWws/IsUeb329FM5XmFSsa22M8IJdYDt9yRavaPXmsKcSoftJyjaOcDcfdv8AzJbf1HzCoS3j2j5Y2SGbRR1NJNcB7RqbXzasHXFmjnf5WgKS7O5X9oxEcZ90m3nyYN3fTb5hRqufs4h8b31ZNMHoPecfo1YW4ja0NRweHFgAChs0VwPRS7GgH4KNwPF+ScP87tedkncuuvKaGIAFlM8Rir3/ACUf3+y5tmvlYaa/0etdq48+v1TjSObTKPBN97UdxwLofVMsbI9slMdQrfa/yT0iyJtMLCxwojlNMRhK3C8hfsKu6FnoTS7l1tIPksepaRyjpUoYk0G38PVIPNLhii5tuZVV4fL1tXiNqzOlL9rGSaomYkNp8ZDJPVjj4T8nbfxrKl9B5nA3EYV8Zr7xjmb77keH/VS+fSF6Xi23Wa/hyZoiJ3Hy8QhC6mD0BbthJRFpv8IaPSm1wsIW6YbBPlZHI1upro2PB8wWgru8PX1Msnwl8wzI4g6BMIow1p1HckUAQOt2OiicuyrDySFrprA6mm3Z/e4XV8bHSU8taaAsCg0eZrhO8Z2EIGpr2kVd6j8fLj5ra3rXja5xOxrNoZRJpAvSbrpew+S6AyuYWxi3c3YB25u+VB5YJMNMRriHQ6nCiOefL1VzwuXB7Q+9LnDYt3DuoF3V/MLxs+Ka33HUvQx5onHqVGdy5p9+/j13CjsRiHawSSa2G6tuYdmpmvJaxwJd4C0Xv0siwBsoLHdm8SHEujd01Hpbj08+V6OCIiup+XJe3tbcIiXEanXdECgN+nQELqyQ8udfPXcX5tPIXOTBlry0tNtJB+XwS/sjtqB/quiNVhnO55l2ODIe5pBBIO1Ua5H6L2ORwLmkG9hV8G+RakcHmOsASGnNADJTzGRsGu/Ezp6JpjBUpAaWvGzgd6dvqr9FpWdypMHAe4OLZALIII5FEV+e6xArZI5vC95PRzieKoX+ixsrk8vXC1Xiv/s8IERP77v5NVAVy7E4mo3D96/oFwW6Xjtp8EtikqSars8BRWAxtpWOmJ28/JcNodNbOxxTnAFvHqCdktuaMbsaF+ajsNMQKI44XrwHHcLOaxK+5TLsybpsEfmf0TKXGA3uT5OaeF5BE0gggbpsMAGlxofPoPRVrFYlMzMpHDZtpoOffTjgee3Hkpl8pAFV+Z39d1Vg/wAOxBB5FC0+wmagjx7Vtvvsq5MfzC1LfDvnAe5lMNG/EetLhD4ItF2D5+qetxDS00b9FFPdQpTTlF51y7YGcggHgG/yOyxLNmVPKB0kkH+srVDKWmwVk+Pl1Svd+J7j+biV6GKutz+XLe23FC8tC6GYX0D7J8Z9owcJ1eKJroXt6eA+G/4HN/JfPyvXsm7RGDFtiLqbMW1fHeDgfxCx8dKvjtqVbRw0nE4ZoxUltLhqrS0AudQ6NKfd29jS1rJWRncNe0gNPkHDaj5HhSub5aDKXsOm2Pc8gbv/ABC+gUfhnmENc1xIO5aSSHMPoeh+i6L33ymupVGOJzp9DxXi3BN15fJWXL8FIGukge6xXugaCR0obWn+ZZHHNGydjSxx0g1y0EkOHw3FFTGT5c2FrWt2O2oEkg+Y9Ss732tuNDs32kdPqY5hD2VZHB9QpnGQMeypAHN5IdxsuDsYGXoa273otbblXcwzTEFx8LdNbAcG9i0373Kx+VO54VztNDCXtEdAgmhqFj8uAu2Dyc6QHENdqG7QCNxd6uopNMzJfOXOYG3vTd/r8VL9ncwb3mtxGgMDTqO7TtW/BO62mZ006hBZpljftBazdrhfFU7SSfhv09V2zjAkwwzj3nAB/qW7A/MfyVnixGGknLW2X+L7xzrroWjy58l7m8cbIgxxAHTpuFrW8xMMp5Zd2ix7YsFMeHvGhv8AHQcB/DqKyxW32g5jc3cNNiEnURwXnp8ht8yqksvIv7X4TAU72VxNPc09QCPiNj9D9FBLrhpyxwcOh/3XOlqeCxFbeX8k9ExIVVy7MrAN+SmocVa5bw3qkA5FpsJF731LLS+z1uJpLEurlRwxNFdGTqs1TEnL8NsdOxRDARyUhmLXYT7KszMLRpwmjrg18Nt0zmxrrrn1TmZ5cfT9Eyxsg1CvLZa05+FLI/NcaWRvcf2WmvjwPqQs6Vn7XZjdRA/vO/8AiP1/JVhddI1Dnt2EIQrqhKjeQQQSCDYI2II4IKShBvHYn2hjFwtbN/zGtLJq6h2wmryPXyPxCt+Aia6AMc8O7uwx42IHQOXzHlmZyYeVssTtL2nY8g+YIOxBGxBW5+z/ALc4bGEBwbFidNPjuhL6s6O4uuR68raLRMc9q60uGX5wyRndONSNIBFVwf7PzSsRg3ukY5oeCLstds4Hnbg/zT2DLorLgAb8/punTdqA29OVSZ0bhF4+QXo0hzz0BHhscm0wly6bQNf3jug4o0PlQKsrIhd0L4vrSU9lijx6Kdp9tKY7KmxizvKKLjp1MG96R5n6KIxmAc51QNO9XYoWeSR0+SvOYZUx4GwOngH++UiSIAGzv6V5LWLI9lLw/Zl0VyFwc8b+Hz36Ks9te1JhbZP3jhUbTvRHLj6D6nbzUx2w9oEOEDmsJkmPEfRp83ke6PTk/VYrmeZyYiR0srtTncnoB0AHQDyV75fWOOyDaSQuJJJJJJJPJJ3JKShC41ghCEEjleP0nSTt09PRWjA4qxyqMpTLs207O+R/qqWrtaJ0uQxpXN+NKjosbY8wunebKmlvY8biSnbMaohrl2a1RMQQlo8QlPxfqosbdaSXzjoVT03K3tpIjG151/NRGZ5wGAv6nZo8/RNMwzVrBubPRoP8/IKs4rFOkdbvkOgHkFrWmlLW2RPMXuLnGyTZSEIWqgQhCAQhCASmvrjnz8klCC9dlfa5isLTZP8AiIx0e4h7fhJvf8QK0rKvbXgZa7xz4XdRIwkf4mX9aXz2hW9pRqH1TB2/wLx4cXhz/wC6wH8iQUnEdvsEznFYf/NYfoDa+WEJv9I0+hM39tGBjB0OfMfKNhAv/wAz6H5Ws57S+2HFYgFkIGHjPOg6pD8ZCPD/AAgfFUFCe0kVhaPZ/gIsRjHDENY9ggxMp758jGamROe10j4zrDQRZI3q1OYfsLFjpZzC+GJsYa2P7KJZsO9/cvlNzYh7XD3NOloc6zemgSqVkudy4SXvYHBr9Lm2WseC1w0uBa8FpBBrcKXb7RsaCSJGAuIPhgw7QCGOYS0BlMJY4tJFEjYqqyy5X2DwbQ8SSyTStGWvLO7MbGDFyRExl3eW+2SVYArkb7Ku9uuzMWFc1+HkL4pZcUwNcwsMToJdDmi3O1NpzacaJ6gJhD2xxTHPeJPFI2BjiWMNtw+juKBbQLe7ZRG+3qmmZZ5NO1rZX6g18sgFNFPmcHSnYdSAfTogYIQhAIQhB2gxTmcHby6KQhzr8QI+G6iUKNCxxZtH+L6FdjnUY4cFVkKPWE7WCbP29LPy/qmGIzt7vd8I9OfzUchTEaQtvZfsk3GYLFy6n9/C6BsTQRpf3hcZA4EWToY4iiOOqlM89l3/ABM8eDla5kMccjRM65JdWH79xb3bNLRpBpztIuhZKr/ZbttNgAe5bG65GSnWCd2RTRgbEbVO4/FoUnhfaniGMLe6hd4WN1HvQfBhRhSSGvAeTGAfECA6yALUgZ7LJzr+/wAKO7ZC951yER9+C6FshEf3ZLQTbqaBVkWFS1b8t9pU0OJfiRFCZXiAA/et0GCIRsoseC5pDQXMcS1xqxsqlI+ySeSSfLn4IEoQhAIQhAIQhAIQhAIQhAIQhAIQhAIQhAIQhAIQhAIQhAIQhAIQhAIQhAIQhAIQh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54" name="AutoShape 14" descr="data:image/jpeg;base64,/9j/4AAQSkZJRgABAQAAAQABAAD/2wCEAAkGBhQSERUUEhQUFRQUFhQWFRQUFRUVFxIUFxQXFxQUFxUXHCYeFxwkGRUUHy8gIycpLCwsFR4xNTAqNSYrLCkBCQoKDgwOGg8PGikeHBwqKSwsKSkpLCkpKSkpKSkpKSkpKSkpKSksKSkpKSwpKSwpKTUsKSksKSkpKSwpKSwpLP/AABEIAOEA4QMBIgACEQEDEQH/xAAcAAABBQEBAQAAAAAAAAAAAAAAAgQFBgcDAQj/xABCEAABBAAFAQUFBQYEBAcAAAABAAIDEQQFEiExQQYTIlFhBzJxgaEUI1KRwUJigrHR8JKTovEkM2PhFXJzg8LS4v/EABkBAQADAQEAAAAAAAAAAAAAAAABAgMEBf/EACcRAQACAgICAQQCAwEAAAAAAAABAgMRITEEEkEiMlFhFHEzUoET/9oADAMBAAIRAxEAPwDDkIQgEIQgEIQgEUvQp3IMVpPIsel7bHr8CggShaZDksGJH3ke5vxxU1wcd7PQ9diCoPP/AGcTwx99D9/DyXNHjj89cfI+Iv5KNpU9C9peq2kEoXq8UAQhCAQhKagShLS4oS47IOKFYMBkGrkWrDhOxUbuWfUqk3iO0xWZ6Z8haXN7MGOHgLmn/EFW857BYjDgu062fiZvXxbyFWualp1ErTSYVhC6FlLxaqEISikoBCEIBCEIBCEIBCEIBP8AKjTud648+nz5TBd8LJTgiYaTkeL7vYaaNar6WeL3ritvJXPLsQAWO1G30dI2Ivj+ThazDKs1LQQWA7h3QkgMI58hYKueQZ3G5j26DrawHW2nHkCvFwK+m6omTPtx7OxPeIwjA2StTom7Nl/E5jRw/rXX485M5tFb/lGfAvIbRD+LNaSxo91vSxVD0KpHtO7LAg42FmmyBiWDcNeeJRXRxNH1+KmJVZsvF6vFeUhCEKEBKakpTUC2MsqcyzB8KOwMPVWnLMNwq2nhEcpbKsKrbl+GNKMyrCcK0YLDLzM93bjpqC4MOU5+yEp3h8MnbYFw7bMw7Y+zVsoMkADZOS3hr/l0PqslxeDdG9zHtLXNNFp5C+qXw+izf2ndi+9jM8TfvIxuAPfYOfmOV3+N5M79bufJi43DFikrpI2lzXqOSAhCESEIQgEIQgEIQgEuM7hISmndSlY8tYPUEGz5adj+er6K0YC2vbYOoNO1k16H4X8N6VXysaqHUFoaDW9+bvTyPqrZhIvvWA+JzQC4WCLu3j8q+CpKU7g53FjdVaWe4We+3fcV1ryUy1kc8IDg4skD4ZWnYsq96PIPI+SicliaXv7z/lst2nTZDrFC+eOPmpnLJWlp6d4A3SPJpO9Hi7KqMEzrLHYeeSF3Mbi34jofmKPzTBaB7Xcr0TxSfjYWO9XR0Qf8D2fks/WioQhCAS40hdsMN0Exl0PCt+UQcKsZcFbMqKxyTwtTtbcsw3CsmCgVfyxp2VkwZK8bLM7d9ekhBEnjYlxw7k8aq1hW0ufcJrisGCKIUkuczbVpqiJ5fMftG7PfZMW9rRTH+NnpZ3HyNqpLa/bhlV4dkw5Y/ST+6/8A7gLFF7Hj3m+OJlyZI1YIQhbqBCEIBCEIBCEIBKbykpTeQiYWXKjQ33BoUORwVact30gHwhwdvzQIJ3/av9bVaykgDfgHY1vwNW3UXQ+Su/Z3C949zX2dPiu/EKAaGc9ADsqylIRRePSB4XPBIdtQHX+/95yGKnBvg2FNHl73Wun6JtlUlPeZNTgOux0gWQ3ixZI49FKYKEE20NqwXNrdtjp5V+pVRRvbVHeGw7yPEJXA16x//kLH1sPttlAggb+KZ7m/BrKN/NwWPK8KhCEKQLvhOVwXbC8oLDl3Kt+THhU7LzurblTqpc+XpbH2u2Xy8X9FYMI8KrZdLwrFhp+F5GTt316TUT05YVHwSEp4wrOFbQdByHlctSS+VX9oVUP2vsBy2b00H5940fqV88L6B9sGKAy6QfiLB/rB/RfPy9Pwv8f/AFhm+4IQhdrEIQhAIQhAIQhAJcZ3FpCWxtlErDluIAcCBdC6rauvyV1yXEd1H3mx1EAUbN8D8/qOipeW4cnwigduvl1v81oWU4Zru6DhqYwtND9o/i8/e/vdVlKwRExyNDmgamseQ2gfCAKIA32s1/RS2FOlrvC4dBfkdt6PI3Udh8wFML5C6QGrLfd/D08zt6BdcTm8cUT5HuIYwanWCCS0bE31J4ChG2ae2nNhJi44m8Qxbjyc83x08Ib+azlPc3zJ2Imkmf70ji4+l8D5Ch8kyV0BCEIBdcOdwuSWwoLDl5Vryvoqbl0vCtWWSLLJG4TWeV0wAU9hDSreWycKwQG15GWOXoUTMEieNmUZCxPYo1zpk5Mi5SSoKj8yzJsTHOOwaCSTxQUxyjhmPtrzUaY4AdyTI74DZt/VZKpvtXnhxWIklPDjTR5MHuj9fmoRe7gp6Y4hw3t7W2EIQtlAhCEAhCEAhCEAukXIXNPMuiJftz+vT9ESnsscR7p3sDrek1Xh6C+qt2V4iTwRjmyeOBQ8Pw5J+Ki8lwooEmnAWabbiRxxwNxz5/lZMLhu7YXuJZYLjdDet9Rd0tUlKUwg0kO1EXezRqLiQRsD7p9f5rO/aD2pEh+zQm2MNyOBvXINg0Hq1vHy9Evtf2713FhnHSdnS8E7UQzqB69f50UlWiEBeL1eK0khCEKEBKakpTUD3AzUaVnyzF8KmtNKYy7GqJjcEcNHyzHcKzYLE8bqgZTjB5q35dim+a83Pj1LrxXWnDTp22dQ0GJZ/ZXmP7QQwML5HhoHmefh5rh9ZmdabzKakxNDlY77Te3Hen7PC7wA/eOB94jhoPkE07Xe0104MWHBYw2C79pw8h+EKhuda9HxvG9Z9ruXLl3xBLikpTkleg5whCEAhCEAhCEAhCEHoCm8qwukW4tbYItzg2h8zyoNe2gusHaFkViHvJTpJqMFtVuSXVem/IDpwoHOs8nnoyW1jvExoBaw1tY/FXF7qw+yTHNixU73kaRhZA4EgW10sIeN/wB0uV8lyvDSfZ4HtjxDsJh5oYo6DxI+PEQxzP7vvotRoSOHjGxLt9KRwnbC0LV2ZTge8jigw0MjzDjpoRLIXOnljxU8WHw7y2TQ4CMavCfGY271zwm7KQOiklEELO6bmwmDJxI2KVmFa/Csa8ut9P1ltA8G7pSMvXi1vEZZl78TjWDDQMZlxbP4XSH7TAyOXvGOJfvqmkw4FVtt8clJUIeIQhAL0FeIQK1L1slcFIQgk8JnjmdLUxB24LeGH5n/ALKqIVZrE9p2tOJ9oM7hTNLPXk/VeZz2fxdzOmeHmD7NZDy7WcS3VAIhXittnpsFV1o+W+0SCNuXamOL4XA4s6ee5idBhHs3GosikceRu0b9UisR0TMyo/8A4NPqc3uZdTPfb3T7Ztq8Qq27AnfyXH7FJ+B/DT7juHmmHjgnYea04+0yFk0RbJJpjxOAc98ccsfe4eBk4kaQ+V737yMAD3EkN34Cb4PtzhI4o3iSYTCLL4ywQhwj+yYlsheHF4D7aAQ2hwQSNlZDN8ZhHxOLJGPY8cte0tcOotrgCFwVo9oGdw4nERugc5wZC1jnHvQwuD3u+6ZK972Mpw2LudVABVdAIQhAIQhAIQpDJcimxcgjgYXu61wwfic7ho9Sgj0uOEuNNBJPQAk/kFsfZ/2KRMaH4uQPdyWNvu2+hIou+Nj4K7YHK4cO3RABE0dWNaCfnVqLWpX7rRDSuO1uofO7Oy+LIsYaf/Kf+oXr+yuLaLOGnA/9J/8ARb7jZhGdQDnDqeSPUAp1gcRr8TDe29eX6qZvTW43MLf+Fvnt8zSQuaacCD5EUfyKQvpjMMKyUFssMcw8ntBND48fKlRO0XszwcjS7DSCCXeoi4vjO/Bvdh+BI9FetfeN15Z3rNJ1LIkJ9m+SS4Z+iZhaeh5a4ebXcFMVWY12qe4TN5I4pYmEBk4YJPC3U5rHamt1kag3UASAQDQu6TJCFAEIQgEIQgEK09nvZ9iMVTiO6jP7bwbI/dZyfnQWj5P7J8HEAZA6Z3/UJA/wNr6krC+elOJlrXFazD6QvpjC9msIwU3DwNHpEw/Wl2dlGGHOHh/yY/8A6rCfMj/Vr/Gn8vmGl6t/zDsVgJb14aNvO8f3RHr4KH0Ko+c+yXk4SXV/05aB+AkGx+YHxWtPJpb9M7YbR+2boTrMctlgeY5mOjeOWuFH4jzHqE1XSxCEIQCEIQCEJzluAdPKyKMW57g0fPqfQDc+gQTHY3sfJmE2hvhjbRlkqwwdAPNx6D58BbrlORw4SIRQNDWCtR/acer3u5JP97KPyWKPA4dkEAsAW93WR55efUngdBsnTsHLJtrFnoDwByT8Eviv103xescy64zNY2itR26BRbs9FUPknIyIO2Zcpbeo2KukzgyyOSXuNDo5Aadqs0eSPhSyjxaTHLq/kzHEPJXzayPdrk2DQpPSDGLjOnUbOxIB4NDavgnD4O7Lo2sNs2vcWRyBfvBN86x7ow0Mq3eYNCuB5HngeitWm/pqznJvmUNm+Kl1BpmN1ZABaB6eqaR6Q2id6Jtu+5PVLmyuZxa9+k94dnX+15bJ8zs1Ob0sB9NbSRQ3oE2V6uLVKxHDjvb2naPw+WNxgMEtOBvSTzY6jqCs27XdkpMDNod4mH3H1yPI+TgtldkE0IZPEQ7gu6FrvKjyEx7UGPGx6ZWkFwFmq0vrZw9QVXLWMs/SziddsKQnOYYF0Mjo3+8016HyI9CKPzTZef0uEIQgVHGXEBoJJIAAFkk8ABar2K9njY6knaHzchh3bF6noXfQKL7B9nhG1uJkbb3/APJaf2W9X+hPT0+K0/LmlraG18rkz5J+2HRjp8yc4fChvPP1Tij5V8V0cwNAPVKbN1Nrz5h1Vl4wFNscTfoE+GObVLg1zSbKy6WQ2LiN9eiblhVklgDtz/so50bT5LattqzCJzTIIcbD3c43afC/hzL8j0/ksb7W9kJcBLpf4mOvu5ANnjqPRw6j9FuEjNPC6Z1kseLw3dSbtcOf2mOHDmnzH9R1WuPPOOdT0zvji0ft82oT7Osqfhp3wye8w1fRw5Dh6EUUxXqxO424QhCEAtF9lWR6u8xDqAH3bXHpwXkeZ91v8RWdLceymDbFgYWO8LRGJHEC3F7/AB0BzfjA/hXR49Pa/wDStp0eSY5rHaQDpq+QHOrz8vgpfKsbh9NO+7e6zqN13e212L+XVROY4BzqqORrACRbWhzydtup+drjmLW6WW6ju0MNWxoFaiebJXVkr7QmttLM2JsZDWPOl51DSNuONzvyvRh2993rLuxZLQDx4iOdz5+iZtlZoiYPG+gxx3sAVYrjcXv6KYySYEuDgRyATRHl/IBeZNtcbdHrOtlMxAe5zxQBJr1AHG/n8FBZjgpO+bJGHPBst1GywXewO3O3wT7PswiipjD5uLgdt9iNvlsqs7OH98CSWtcNFixtd8fFa4qzM+0K26P81x0LXkmN+kg0xp2Y8Gzv6kkV8+qg8dmj5nA0W7mgHGgfLc8qXxONilZHHVElxfsbPTWDzyLr4qCxWH0ktZTw3cvbdEDqL/vZdmLXbK0aT0PaKUQdzIA7SOt3tVE1zwnJiEzGysBcT4XR1QAH9ebVWws/IsUeb329FM5XmFSsa22M8IJdYDt9yRavaPXmsKcSoftJyjaOcDcfdv8AzJbf1HzCoS3j2j5Y2SGbRR1NJNcB7RqbXzasHXFmjnf5WgKS7O5X9oxEcZ90m3nyYN3fTb5hRqufs4h8b31ZNMHoPecfo1YW4ja0NRweHFgAChs0VwPRS7GgH4KNwPF+ScP87tedkncuuvKaGIAFlM8Rir3/ACUf3+y5tmvlYaa/0etdq48+v1TjSObTKPBN97UdxwLofVMsbI9slMdQrfa/yT0iyJtMLCxwojlNMRhK3C8hfsKu6FnoTS7l1tIPksepaRyjpUoYk0G38PVIPNLhii5tuZVV4fL1tXiNqzOlL9rGSaomYkNp8ZDJPVjj4T8nbfxrKl9B5nA3EYV8Zr7xjmb77keH/VS+fSF6Xi23Wa/hyZoiJ3Hy8QhC6mD0BbthJRFpv8IaPSm1wsIW6YbBPlZHI1upro2PB8wWgru8PX1Msnwl8wzI4g6BMIow1p1HckUAQOt2OiicuyrDySFrprA6mm3Z/e4XV8bHSU8taaAsCg0eZrhO8Z2EIGpr2kVd6j8fLj5ra3rXja5xOxrNoZRJpAvSbrpew+S6AyuYWxi3c3YB25u+VB5YJMNMRriHQ6nCiOefL1VzwuXB7Q+9LnDYt3DuoF3V/MLxs+Ka33HUvQx5onHqVGdy5p9+/j13CjsRiHawSSa2G6tuYdmpmvJaxwJd4C0Xv0siwBsoLHdm8SHEujd01Hpbj08+V6OCIiup+XJe3tbcIiXEanXdECgN+nQELqyQ8udfPXcX5tPIXOTBlry0tNtJB+XwS/sjtqB/quiNVhnO55l2ODIe5pBBIO1Ua5H6L2ORwLmkG9hV8G+RakcHmOsASGnNADJTzGRsGu/Ezp6JpjBUpAaWvGzgd6dvqr9FpWdypMHAe4OLZALIII5FEV+e6xArZI5vC95PRzieKoX+ixsrk8vXC1Xiv/s8IERP77v5NVAVy7E4mo3D96/oFwW6Xjtp8EtikqSars8BRWAxtpWOmJ28/JcNodNbOxxTnAFvHqCdktuaMbsaF+ajsNMQKI44XrwHHcLOaxK+5TLsybpsEfmf0TKXGA3uT5OaeF5BE0gggbpsMAGlxofPoPRVrFYlMzMpHDZtpoOffTjgee3Hkpl8pAFV+Z39d1Vg/wAOxBB5FC0+wmagjx7Vtvvsq5MfzC1LfDvnAe5lMNG/EetLhD4ItF2D5+qetxDS00b9FFPdQpTTlF51y7YGcggHgG/yOyxLNmVPKB0kkH+srVDKWmwVk+Pl1Svd+J7j+biV6GKutz+XLe23FC8tC6GYX0D7J8Z9owcJ1eKJroXt6eA+G/4HN/JfPyvXsm7RGDFtiLqbMW1fHeDgfxCx8dKvjtqVbRw0nE4ZoxUltLhqrS0AudQ6NKfd29jS1rJWRncNe0gNPkHDaj5HhSub5aDKXsOm2Pc8gbv/ABC+gUfhnmENc1xIO5aSSHMPoeh+i6L33ymupVGOJzp9DxXi3BN15fJWXL8FIGukge6xXugaCR0obWn+ZZHHNGydjSxx0g1y0EkOHw3FFTGT5c2FrWt2O2oEkg+Y9Ss732tuNDs32kdPqY5hD2VZHB9QpnGQMeypAHN5IdxsuDsYGXoa273otbblXcwzTEFx8LdNbAcG9i0373Kx+VO54VztNDCXtEdAgmhqFj8uAu2Dyc6QHENdqG7QCNxd6uopNMzJfOXOYG3vTd/r8VL9ncwb3mtxGgMDTqO7TtW/BO62mZ006hBZpljftBazdrhfFU7SSfhv09V2zjAkwwzj3nAB/qW7A/MfyVnixGGknLW2X+L7xzrroWjy58l7m8cbIgxxAHTpuFrW8xMMp5Zd2ix7YsFMeHvGhv8AHQcB/DqKyxW32g5jc3cNNiEnURwXnp8ht8yqksvIv7X4TAU72VxNPc09QCPiNj9D9FBLrhpyxwcOh/3XOlqeCxFbeX8k9ExIVVy7MrAN+SmocVa5bw3qkA5FpsJF731LLS+z1uJpLEurlRwxNFdGTqs1TEnL8NsdOxRDARyUhmLXYT7KszMLRpwmjrg18Nt0zmxrrrn1TmZ5cfT9Eyxsg1CvLZa05+FLI/NcaWRvcf2WmvjwPqQs6Vn7XZjdRA/vO/8AiP1/JVhddI1Dnt2EIQrqhKjeQQQSCDYI2II4IKShBvHYn2hjFwtbN/zGtLJq6h2wmryPXyPxCt+Aia6AMc8O7uwx42IHQOXzHlmZyYeVssTtL2nY8g+YIOxBGxBW5+z/ALc4bGEBwbFidNPjuhL6s6O4uuR68raLRMc9q60uGX5wyRndONSNIBFVwf7PzSsRg3ukY5oeCLstds4Hnbg/zT2DLorLgAb8/punTdqA29OVSZ0bhF4+QXo0hzz0BHhscm0wly6bQNf3jug4o0PlQKsrIhd0L4vrSU9lijx6Kdp9tKY7KmxizvKKLjp1MG96R5n6KIxmAc51QNO9XYoWeSR0+SvOYZUx4GwOngH++UiSIAGzv6V5LWLI9lLw/Zl0VyFwc8b+Hz36Ks9te1JhbZP3jhUbTvRHLj6D6nbzUx2w9oEOEDmsJkmPEfRp83ke6PTk/VYrmeZyYiR0srtTncnoB0AHQDyV75fWOOyDaSQuJJJJJJJPJJ3JKShC41ghCEEjleP0nSTt09PRWjA4qxyqMpTLs207O+R/qqWrtaJ0uQxpXN+NKjosbY8wunebKmlvY8biSnbMaohrl2a1RMQQlo8QlPxfqosbdaSXzjoVT03K3tpIjG151/NRGZ5wGAv6nZo8/RNMwzVrBubPRoP8/IKs4rFOkdbvkOgHkFrWmlLW2RPMXuLnGyTZSEIWqgQhCAQhCASmvrjnz8klCC9dlfa5isLTZP8AiIx0e4h7fhJvf8QK0rKvbXgZa7xz4XdRIwkf4mX9aXz2hW9pRqH1TB2/wLx4cXhz/wC6wH8iQUnEdvsEznFYf/NYfoDa+WEJv9I0+hM39tGBjB0OfMfKNhAv/wAz6H5Ws57S+2HFYgFkIGHjPOg6pD8ZCPD/AAgfFUFCe0kVhaPZ/gIsRjHDENY9ggxMp758jGamROe10j4zrDQRZI3q1OYfsLFjpZzC+GJsYa2P7KJZsO9/cvlNzYh7XD3NOloc6zemgSqVkudy4SXvYHBr9Lm2WseC1w0uBa8FpBBrcKXb7RsaCSJGAuIPhgw7QCGOYS0BlMJY4tJFEjYqqyy5X2DwbQ8SSyTStGWvLO7MbGDFyRExl3eW+2SVYArkb7Ku9uuzMWFc1+HkL4pZcUwNcwsMToJdDmi3O1NpzacaJ6gJhD2xxTHPeJPFI2BjiWMNtw+juKBbQLe7ZRG+3qmmZZ5NO1rZX6g18sgFNFPmcHSnYdSAfTogYIQhAIQhB2gxTmcHby6KQhzr8QI+G6iUKNCxxZtH+L6FdjnUY4cFVkKPWE7WCbP29LPy/qmGIzt7vd8I9OfzUchTEaQtvZfsk3GYLFy6n9/C6BsTQRpf3hcZA4EWToY4iiOOqlM89l3/ABM8eDla5kMccjRM65JdWH79xb3bNLRpBpztIuhZKr/ZbttNgAe5bG65GSnWCd2RTRgbEbVO4/FoUnhfaniGMLe6hd4WN1HvQfBhRhSSGvAeTGAfECA6yALUgZ7LJzr+/wAKO7ZC951yER9+C6FshEf3ZLQTbqaBVkWFS1b8t9pU0OJfiRFCZXiAA/et0GCIRsoseC5pDQXMcS1xqxsqlI+ySeSSfLn4IEoQhAIQhAIQhAIQhAIQhAIQhAIQhAIQhAIQhAIQhAIQhAIQhAIQhAIQhAIQhAIQh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8256" name="AutoShape 16" descr="data:image/jpeg;base64,/9j/4AAQSkZJRgABAQAAAQABAAD/2wCEAAkGBhQSERUUEhQUFRQUFhQWFRQUFRUVFxIUFxQXFxQUFxUXHCYeFxwkGRUUHy8gIycpLCwsFR4xNTAqNSYrLCkBCQoKDgwOGg8PGikeHBwqKSwsKSkpLCkpKSkpKSkpKSkpKSkpKSksKSkpKSwpKSwpKTUsKSksKSkpKSwpKSwpLP/AABEIAOEA4QMBIgACEQEDEQH/xAAcAAABBQEBAQAAAAAAAAAAAAAAAgQFBgcDAQj/xABCEAABBAAFAQUFBQYEBAcAAAABAAIDEQQFEiExQQYTIlFhBzJxgaEUI1KRwUJigrHR8JKTovEkM2PhFXJzg8LS4v/EABkBAQADAQEAAAAAAAAAAAAAAAABAgMEBf/EACcRAQACAgICAQQCAwEAAAAAAAABAgMRITEEEkEiMlFhFHEzUoET/9oADAMBAAIRAxEAPwDDkIQgEIQgEIQgEUvQp3IMVpPIsel7bHr8CggShaZDksGJH3ke5vxxU1wcd7PQ9diCoPP/AGcTwx99D9/DyXNHjj89cfI+Iv5KNpU9C9peq2kEoXq8UAQhCAQhKagShLS4oS47IOKFYMBkGrkWrDhOxUbuWfUqk3iO0xWZ6Z8haXN7MGOHgLmn/EFW857BYjDgu062fiZvXxbyFWualp1ErTSYVhC6FlLxaqEISikoBCEIBCEIBCEIBCEIBP8AKjTud648+nz5TBd8LJTgiYaTkeL7vYaaNar6WeL3ritvJXPLsQAWO1G30dI2Ivj+ThazDKs1LQQWA7h3QkgMI58hYKueQZ3G5j26DrawHW2nHkCvFwK+m6omTPtx7OxPeIwjA2StTom7Nl/E5jRw/rXX485M5tFb/lGfAvIbRD+LNaSxo91vSxVD0KpHtO7LAg42FmmyBiWDcNeeJRXRxNH1+KmJVZsvF6vFeUhCEKEBKakpTUC2MsqcyzB8KOwMPVWnLMNwq2nhEcpbKsKrbl+GNKMyrCcK0YLDLzM93bjpqC4MOU5+yEp3h8MnbYFw7bMw7Y+zVsoMkADZOS3hr/l0PqslxeDdG9zHtLXNNFp5C+qXw+izf2ndi+9jM8TfvIxuAPfYOfmOV3+N5M79bufJi43DFikrpI2lzXqOSAhCESEIQgEIQgEIQgEuM7hISmndSlY8tYPUEGz5adj+er6K0YC2vbYOoNO1k16H4X8N6VXysaqHUFoaDW9+bvTyPqrZhIvvWA+JzQC4WCLu3j8q+CpKU7g53FjdVaWe4We+3fcV1ryUy1kc8IDg4skD4ZWnYsq96PIPI+SicliaXv7z/lst2nTZDrFC+eOPmpnLJWlp6d4A3SPJpO9Hi7KqMEzrLHYeeSF3Mbi34jofmKPzTBaB7Xcr0TxSfjYWO9XR0Qf8D2fks/WioQhCAS40hdsMN0Exl0PCt+UQcKsZcFbMqKxyTwtTtbcsw3CsmCgVfyxp2VkwZK8bLM7d9ekhBEnjYlxw7k8aq1hW0ufcJrisGCKIUkuczbVpqiJ5fMftG7PfZMW9rRTH+NnpZ3HyNqpLa/bhlV4dkw5Y/ST+6/8A7gLFF7Hj3m+OJlyZI1YIQhbqBCEIBCEIBCEIBKbykpTeQiYWXKjQ33BoUORwVact30gHwhwdvzQIJ3/av9bVaykgDfgHY1vwNW3UXQ+Su/Z3C949zX2dPiu/EKAaGc9ADsqylIRRePSB4XPBIdtQHX+/95yGKnBvg2FNHl73Wun6JtlUlPeZNTgOux0gWQ3ixZI49FKYKEE20NqwXNrdtjp5V+pVRRvbVHeGw7yPEJXA16x//kLH1sPttlAggb+KZ7m/BrKN/NwWPK8KhCEKQLvhOVwXbC8oLDl3Kt+THhU7LzurblTqpc+XpbH2u2Xy8X9FYMI8KrZdLwrFhp+F5GTt316TUT05YVHwSEp4wrOFbQdByHlctSS+VX9oVUP2vsBy2b00H5940fqV88L6B9sGKAy6QfiLB/rB/RfPy9Pwv8f/AFhm+4IQhdrEIQhAIQhAIQhAJcZ3FpCWxtlErDluIAcCBdC6rauvyV1yXEd1H3mx1EAUbN8D8/qOipeW4cnwigduvl1v81oWU4Zru6DhqYwtND9o/i8/e/vdVlKwRExyNDmgamseQ2gfCAKIA32s1/RS2FOlrvC4dBfkdt6PI3Udh8wFML5C6QGrLfd/D08zt6BdcTm8cUT5HuIYwanWCCS0bE31J4ChG2ae2nNhJi44m8Qxbjyc83x08Ib+azlPc3zJ2Imkmf70ji4+l8D5Ch8kyV0BCEIBdcOdwuSWwoLDl5Vryvoqbl0vCtWWSLLJG4TWeV0wAU9hDSreWycKwQG15GWOXoUTMEieNmUZCxPYo1zpk5Mi5SSoKj8yzJsTHOOwaCSTxQUxyjhmPtrzUaY4AdyTI74DZt/VZKpvtXnhxWIklPDjTR5MHuj9fmoRe7gp6Y4hw3t7W2EIQtlAhCEAhCEAhCEAukXIXNPMuiJftz+vT9ESnsscR7p3sDrek1Xh6C+qt2V4iTwRjmyeOBQ8Pw5J+Ki8lwooEmnAWabbiRxxwNxz5/lZMLhu7YXuJZYLjdDet9Rd0tUlKUwg0kO1EXezRqLiQRsD7p9f5rO/aD2pEh+zQm2MNyOBvXINg0Hq1vHy9Evtf2713FhnHSdnS8E7UQzqB69f50UlWiEBeL1eK0khCEKEBKakpTUD3AzUaVnyzF8KmtNKYy7GqJjcEcNHyzHcKzYLE8bqgZTjB5q35dim+a83Pj1LrxXWnDTp22dQ0GJZ/ZXmP7QQwML5HhoHmefh5rh9ZmdabzKakxNDlY77Te3Hen7PC7wA/eOB94jhoPkE07Xe0104MWHBYw2C79pw8h+EKhuda9HxvG9Z9ruXLl3xBLikpTkleg5whCEAhCEAhCEAhCEHoCm8qwukW4tbYItzg2h8zyoNe2gusHaFkViHvJTpJqMFtVuSXVem/IDpwoHOs8nnoyW1jvExoBaw1tY/FXF7qw+yTHNixU73kaRhZA4EgW10sIeN/wB0uV8lyvDSfZ4HtjxDsJh5oYo6DxI+PEQxzP7vvotRoSOHjGxLt9KRwnbC0LV2ZTge8jigw0MjzDjpoRLIXOnljxU8WHw7y2TQ4CMavCfGY271zwm7KQOiklEELO6bmwmDJxI2KVmFa/Csa8ut9P1ltA8G7pSMvXi1vEZZl78TjWDDQMZlxbP4XSH7TAyOXvGOJfvqmkw4FVtt8clJUIeIQhAL0FeIQK1L1slcFIQgk8JnjmdLUxB24LeGH5n/ALKqIVZrE9p2tOJ9oM7hTNLPXk/VeZz2fxdzOmeHmD7NZDy7WcS3VAIhXittnpsFV1o+W+0SCNuXamOL4XA4s6ee5idBhHs3GosikceRu0b9UisR0TMyo/8A4NPqc3uZdTPfb3T7Ztq8Qq27AnfyXH7FJ+B/DT7juHmmHjgnYea04+0yFk0RbJJpjxOAc98ccsfe4eBk4kaQ+V737yMAD3EkN34Cb4PtzhI4o3iSYTCLL4ywQhwj+yYlsheHF4D7aAQ2hwQSNlZDN8ZhHxOLJGPY8cte0tcOotrgCFwVo9oGdw4nERugc5wZC1jnHvQwuD3u+6ZK972Mpw2LudVABVdAIQhAIQhAIQpDJcimxcgjgYXu61wwfic7ho9Sgj0uOEuNNBJPQAk/kFsfZ/2KRMaH4uQPdyWNvu2+hIou+Nj4K7YHK4cO3RABE0dWNaCfnVqLWpX7rRDSuO1uofO7Oy+LIsYaf/Kf+oXr+yuLaLOGnA/9J/8ARb7jZhGdQDnDqeSPUAp1gcRr8TDe29eX6qZvTW43MLf+Fvnt8zSQuaacCD5EUfyKQvpjMMKyUFssMcw8ntBND48fKlRO0XszwcjS7DSCCXeoi4vjO/Bvdh+BI9FetfeN15Z3rNJ1LIkJ9m+SS4Z+iZhaeh5a4ebXcFMVWY12qe4TN5I4pYmEBk4YJPC3U5rHamt1kag3UASAQDQu6TJCFAEIQgEIQgEK09nvZ9iMVTiO6jP7bwbI/dZyfnQWj5P7J8HEAZA6Z3/UJA/wNr6krC+elOJlrXFazD6QvpjC9msIwU3DwNHpEw/Wl2dlGGHOHh/yY/8A6rCfMj/Vr/Gn8vmGl6t/zDsVgJb14aNvO8f3RHr4KH0Ko+c+yXk4SXV/05aB+AkGx+YHxWtPJpb9M7YbR+2boTrMctlgeY5mOjeOWuFH4jzHqE1XSxCEIQCEIQCEJzluAdPKyKMW57g0fPqfQDc+gQTHY3sfJmE2hvhjbRlkqwwdAPNx6D58BbrlORw4SIRQNDWCtR/acer3u5JP97KPyWKPA4dkEAsAW93WR55efUngdBsnTsHLJtrFnoDwByT8Eviv103xescy64zNY2itR26BRbs9FUPknIyIO2Zcpbeo2KukzgyyOSXuNDo5Aadqs0eSPhSyjxaTHLq/kzHEPJXzayPdrk2DQpPSDGLjOnUbOxIB4NDavgnD4O7Lo2sNs2vcWRyBfvBN86x7ow0Mq3eYNCuB5HngeitWm/pqznJvmUNm+Kl1BpmN1ZABaB6eqaR6Q2id6Jtu+5PVLmyuZxa9+k94dnX+15bJ8zs1Ob0sB9NbSRQ3oE2V6uLVKxHDjvb2naPw+WNxgMEtOBvSTzY6jqCs27XdkpMDNod4mH3H1yPI+TgtldkE0IZPEQ7gu6FrvKjyEx7UGPGx6ZWkFwFmq0vrZw9QVXLWMs/SziddsKQnOYYF0Mjo3+8016HyI9CKPzTZef0uEIQgVHGXEBoJJIAAFkk8ABar2K9njY6knaHzchh3bF6noXfQKL7B9nhG1uJkbb3/APJaf2W9X+hPT0+K0/LmlraG18rkz5J+2HRjp8yc4fChvPP1Tij5V8V0cwNAPVKbN1Nrz5h1Vl4wFNscTfoE+GObVLg1zSbKy6WQ2LiN9eiblhVklgDtz/so50bT5LattqzCJzTIIcbD3c43afC/hzL8j0/ksb7W9kJcBLpf4mOvu5ANnjqPRw6j9FuEjNPC6Z1kseLw3dSbtcOf2mOHDmnzH9R1WuPPOOdT0zvji0ft82oT7Osqfhp3wye8w1fRw5Dh6EUUxXqxO424QhCEAtF9lWR6u8xDqAH3bXHpwXkeZ91v8RWdLceymDbFgYWO8LRGJHEC3F7/AB0BzfjA/hXR49Pa/wDStp0eSY5rHaQDpq+QHOrz8vgpfKsbh9NO+7e6zqN13e212L+XVROY4BzqqORrACRbWhzydtup+drjmLW6WW6ju0MNWxoFaiebJXVkr7QmttLM2JsZDWPOl51DSNuONzvyvRh2993rLuxZLQDx4iOdz5+iZtlZoiYPG+gxx3sAVYrjcXv6KYySYEuDgRyATRHl/IBeZNtcbdHrOtlMxAe5zxQBJr1AHG/n8FBZjgpO+bJGHPBst1GywXewO3O3wT7PswiipjD5uLgdt9iNvlsqs7OH98CSWtcNFixtd8fFa4qzM+0K26P81x0LXkmN+kg0xp2Y8Gzv6kkV8+qg8dmj5nA0W7mgHGgfLc8qXxONilZHHVElxfsbPTWDzyLr4qCxWH0ktZTw3cvbdEDqL/vZdmLXbK0aT0PaKUQdzIA7SOt3tVE1zwnJiEzGysBcT4XR1QAH9ebVWws/IsUeb329FM5XmFSsa22M8IJdYDt9yRavaPXmsKcSoftJyjaOcDcfdv8AzJbf1HzCoS3j2j5Y2SGbRR1NJNcB7RqbXzasHXFmjnf5WgKS7O5X9oxEcZ90m3nyYN3fTb5hRqufs4h8b31ZNMHoPecfo1YW4ja0NRweHFgAChs0VwPRS7GgH4KNwPF+ScP87tedkncuuvKaGIAFlM8Rir3/ACUf3+y5tmvlYaa/0etdq48+v1TjSObTKPBN97UdxwLofVMsbI9slMdQrfa/yT0iyJtMLCxwojlNMRhK3C8hfsKu6FnoTS7l1tIPksepaRyjpUoYk0G38PVIPNLhii5tuZVV4fL1tXiNqzOlL9rGSaomYkNp8ZDJPVjj4T8nbfxrKl9B5nA3EYV8Zr7xjmb77keH/VS+fSF6Xi23Wa/hyZoiJ3Hy8QhC6mD0BbthJRFpv8IaPSm1wsIW6YbBPlZHI1upro2PB8wWgru8PX1Msnwl8wzI4g6BMIow1p1HckUAQOt2OiicuyrDySFrprA6mm3Z/e4XV8bHSU8taaAsCg0eZrhO8Z2EIGpr2kVd6j8fLj5ra3rXja5xOxrNoZRJpAvSbrpew+S6AyuYWxi3c3YB25u+VB5YJMNMRriHQ6nCiOefL1VzwuXB7Q+9LnDYt3DuoF3V/MLxs+Ka33HUvQx5onHqVGdy5p9+/j13CjsRiHawSSa2G6tuYdmpmvJaxwJd4C0Xv0siwBsoLHdm8SHEujd01Hpbj08+V6OCIiup+XJe3tbcIiXEanXdECgN+nQELqyQ8udfPXcX5tPIXOTBlry0tNtJB+XwS/sjtqB/quiNVhnO55l2ODIe5pBBIO1Ua5H6L2ORwLmkG9hV8G+RakcHmOsASGnNADJTzGRsGu/Ezp6JpjBUpAaWvGzgd6dvqr9FpWdypMHAe4OLZALIII5FEV+e6xArZI5vC95PRzieKoX+ixsrk8vXC1Xiv/s8IERP77v5NVAVy7E4mo3D96/oFwW6Xjtp8EtikqSars8BRWAxtpWOmJ28/JcNodNbOxxTnAFvHqCdktuaMbsaF+ajsNMQKI44XrwHHcLOaxK+5TLsybpsEfmf0TKXGA3uT5OaeF5BE0gggbpsMAGlxofPoPRVrFYlMzMpHDZtpoOffTjgee3Hkpl8pAFV+Z39d1Vg/wAOxBB5FC0+wmagjx7Vtvvsq5MfzC1LfDvnAe5lMNG/EetLhD4ItF2D5+qetxDS00b9FFPdQpTTlF51y7YGcggHgG/yOyxLNmVPKB0kkH+srVDKWmwVk+Pl1Svd+J7j+biV6GKutz+XLe23FC8tC6GYX0D7J8Z9owcJ1eKJroXt6eA+G/4HN/JfPyvXsm7RGDFtiLqbMW1fHeDgfxCx8dKvjtqVbRw0nE4ZoxUltLhqrS0AudQ6NKfd29jS1rJWRncNe0gNPkHDaj5HhSub5aDKXsOm2Pc8gbv/ABC+gUfhnmENc1xIO5aSSHMPoeh+i6L33ymupVGOJzp9DxXi3BN15fJWXL8FIGukge6xXugaCR0obWn+ZZHHNGydjSxx0g1y0EkOHw3FFTGT5c2FrWt2O2oEkg+Y9Ss732tuNDs32kdPqY5hD2VZHB9QpnGQMeypAHN5IdxsuDsYGXoa273otbblXcwzTEFx8LdNbAcG9i0373Kx+VO54VztNDCXtEdAgmhqFj8uAu2Dyc6QHENdqG7QCNxd6uopNMzJfOXOYG3vTd/r8VL9ncwb3mtxGgMDTqO7TtW/BO62mZ006hBZpljftBazdrhfFU7SSfhv09V2zjAkwwzj3nAB/qW7A/MfyVnixGGknLW2X+L7xzrroWjy58l7m8cbIgxxAHTpuFrW8xMMp5Zd2ix7YsFMeHvGhv8AHQcB/DqKyxW32g5jc3cNNiEnURwXnp8ht8yqksvIv7X4TAU72VxNPc09QCPiNj9D9FBLrhpyxwcOh/3XOlqeCxFbeX8k9ExIVVy7MrAN+SmocVa5bw3qkA5FpsJF731LLS+z1uJpLEurlRwxNFdGTqs1TEnL8NsdOxRDARyUhmLXYT7KszMLRpwmjrg18Nt0zmxrrrn1TmZ5cfT9Eyxsg1CvLZa05+FLI/NcaWRvcf2WmvjwPqQs6Vn7XZjdRA/vO/8AiP1/JVhddI1Dnt2EIQrqhKjeQQQSCDYI2II4IKShBvHYn2hjFwtbN/zGtLJq6h2wmryPXyPxCt+Aia6AMc8O7uwx42IHQOXzHlmZyYeVssTtL2nY8g+YIOxBGxBW5+z/ALc4bGEBwbFidNPjuhL6s6O4uuR68raLRMc9q60uGX5wyRndONSNIBFVwf7PzSsRg3ukY5oeCLstds4Hnbg/zT2DLorLgAb8/punTdqA29OVSZ0bhF4+QXo0hzz0BHhscm0wly6bQNf3jug4o0PlQKsrIhd0L4vrSU9lijx6Kdp9tKY7KmxizvKKLjp1MG96R5n6KIxmAc51QNO9XYoWeSR0+SvOYZUx4GwOngH++UiSIAGzv6V5LWLI9lLw/Zl0VyFwc8b+Hz36Ks9te1JhbZP3jhUbTvRHLj6D6nbzUx2w9oEOEDmsJkmPEfRp83ke6PTk/VYrmeZyYiR0srtTncnoB0AHQDyV75fWOOyDaSQuJJJJJJJPJJ3JKShC41ghCEEjleP0nSTt09PRWjA4qxyqMpTLs207O+R/qqWrtaJ0uQxpXN+NKjosbY8wunebKmlvY8biSnbMaohrl2a1RMQQlo8QlPxfqosbdaSXzjoVT03K3tpIjG151/NRGZ5wGAv6nZo8/RNMwzVrBubPRoP8/IKs4rFOkdbvkOgHkFrWmlLW2RPMXuLnGyTZSEIWqgQhCAQhCASmvrjnz8klCC9dlfa5isLTZP8AiIx0e4h7fhJvf8QK0rKvbXgZa7xz4XdRIwkf4mX9aXz2hW9pRqH1TB2/wLx4cXhz/wC6wH8iQUnEdvsEznFYf/NYfoDa+WEJv9I0+hM39tGBjB0OfMfKNhAv/wAz6H5Ws57S+2HFYgFkIGHjPOg6pD8ZCPD/AAgfFUFCe0kVhaPZ/gIsRjHDENY9ggxMp758jGamROe10j4zrDQRZI3q1OYfsLFjpZzC+GJsYa2P7KJZsO9/cvlNzYh7XD3NOloc6zemgSqVkudy4SXvYHBr9Lm2WseC1w0uBa8FpBBrcKXb7RsaCSJGAuIPhgw7QCGOYS0BlMJY4tJFEjYqqyy5X2DwbQ8SSyTStGWvLO7MbGDFyRExl3eW+2SVYArkb7Ku9uuzMWFc1+HkL4pZcUwNcwsMToJdDmi3O1NpzacaJ6gJhD2xxTHPeJPFI2BjiWMNtw+juKBbQLe7ZRG+3qmmZZ5NO1rZX6g18sgFNFPmcHSnYdSAfTogYIQhAIQhB2gxTmcHby6KQhzr8QI+G6iUKNCxxZtH+L6FdjnUY4cFVkKPWE7WCbP29LPy/qmGIzt7vd8I9OfzUchTEaQtvZfsk3GYLFy6n9/C6BsTQRpf3hcZA4EWToY4iiOOqlM89l3/ABM8eDla5kMccjRM65JdWH79xb3bNLRpBpztIuhZKr/ZbttNgAe5bG65GSnWCd2RTRgbEbVO4/FoUnhfaniGMLe6hd4WN1HvQfBhRhSSGvAeTGAfECA6yALUgZ7LJzr+/wAKO7ZC951yER9+C6FshEf3ZLQTbqaBVkWFS1b8t9pU0OJfiRFCZXiAA/et0GCIRsoseC5pDQXMcS1xqxsqlI+ySeSSfLn4IEoQhAIQhAIQhAIQhAIQhAIQhAIQhAIQhAIQhAIQhAIQhAIQhAIQhAIQhAIQhAIQh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609600" y="2590800"/>
            <a:ext cx="1905000" cy="369332"/>
          </a:xfrm>
          <a:prstGeom prst="rect">
            <a:avLst/>
          </a:prstGeom>
          <a:noFill/>
        </p:spPr>
        <p:txBody>
          <a:bodyPr wrap="square" rtlCol="0">
            <a:spAutoFit/>
          </a:bodyPr>
          <a:lstStyle/>
          <a:p>
            <a:r>
              <a:rPr lang="en-US" dirty="0" smtClean="0"/>
              <a:t>Terrestrial</a:t>
            </a:r>
            <a:endParaRPr lang="en-US" dirty="0"/>
          </a:p>
        </p:txBody>
      </p:sp>
      <p:sp>
        <p:nvSpPr>
          <p:cNvPr id="138258" name="AutoShape 18" descr="data:image/jpeg;base64,/9j/4AAQSkZJRgABAQAAAQABAAD/2wCEAAkGBxQTEhUUExQWFRUWFhgVGBgYGBUcHBoXGBoXFxkXHRgYHCggHBomHBwaITEhJSkrLi4uFx8zODMsNygtLisBCgoKDA0MDwwMDjcZFBksNzcrKysrKysrKysrKysrKyssKysrKysrKysrLCwrKysrKysrKyssKysrKysrKywrK//AABEIANsA5gMBIgACEQEDEQH/xAAbAAABBQEBAAAAAAAAAAAAAAAAAgMEBQYBB//EAEAQAAEDAgMFBgUCBAQFBQAAAAEAAhEDIQQxQQUSUWFxBiKBkaHwE7HB0eEy8RRCUnIzYoLCB0OSorIVFiMkNP/EABUBAQEAAAAAAAAAAAAAAAAAAAAB/8QAFREBAQAAAAAAAAAAAAAAAAAAABH/2gAMAwEAAhEDEQA/APDUIQgEIQgEIQgEIQgEIQgEIQgEIQgEIQgEIQgELoQg4hdQg4hdQg4hdQg4hdQUHEIQgEIQgEIQgEIQgEISmNJMASTkAgSnKFFzzusaXHgASfRW+F2HEGsSD/QInxOnQeiuKBDW7rQGt4NEeZzPUygpsN2cqH9ZDOX6j5Cw8StLs7sthGx8Vzqh4b26PJtx5pplccyrCls1puXGdbD7qKsMNSwVO7MPStlLA4+bgSrKhtym2zAxvRoHlZVsU6bAHOz6/II/iKRIDQ0+HnmguX7ed/Mus2nRd+sMdNoc1p/8gqStWbOYHKQI8kzRoNf+io2RmDN+hugvX7E2bWEOw9Mc2AsP/ZCrcb/wrw1QE4eu+meDwHtHLQ+pTLaTgSWvEi0ZZaFP4ba1Zkh31yQYvbXYDF4eSGis0a0zJj+ww7yBWXc2CQRBFiDoeC9qG1J15++aibX2bh8T/isaTFnizuXeF/AyOSpHj64tRtvsZVpS6kfjUxnA77RzbqOY8gswiOIXVxAIQhAIKEFBxCEIBCEIBCEIBCFJwGCdVdAsB+p3AfU8Ag5g8I6oYbkMycgOZ+i0OEwzaQ7lzkXmxPTgOXnKcZSYxga2wGnE8TxPNIzRTnXNLaEU6c8045kIJGDAF8ybXKk1MYGwczwVa3kbrgbxzUDuMxJeZ9hM/GOloSSUmFQ9RqGcypeHqxOZ1nK/GVDYE8TkoLDD4gBxMCTm4fK/4V9uMfSgEZ2IjO3Oyy9JpPNW+z6m73TJIMiNZzHvigKlEtMDhr6ptmIcOccZVliqIdBjWPHgk/BcAYALZ158kCMJtVoNxB0KY272Po4tjqtEinXzIiGvOZDoydP8w43GqbxGCM6DkpGx6z6b4BkflB5Vi8M+k91Oo0te0wWnMH3qml7D2q2FSxlPesys0Q12X+l3FknwnrPkeKw7qb3Me0tc0wQdD71VQyhdXEAgoQUHEIQgEIQgEIQgfwWEdVeGMEk+g1J5BalrGUmhjLgertXHnwCNj4P4FHeP+JUF+LW5hv1PhwTDjwQKrG51XaTZKZCeaUVc0vhtpmHzUJgjdtu6neORngoT6gA5pmk4ylVBc28FAlr40lcc/JLptB+6crMBAAi3qgac1cDZMJ3d4CYz5TkklkSg4AulPB43Y3b8VMwuFbYjW4QNYd/UWH59VKcS0tkzN7ceCS07pg+ZS8WwWgTr4ILfBuEbxJIcczb7ifsuMxIcXBrh0BOXAqhxeN7hY2QLT706KFSqQQRYoL7GVbwfBPUhuiQB3uHAcJ93Cq3YoPFzcZWTmFri+cRr9kGhoVw605529OYVL2u2GMS3ugCvTb3T/U2JDSdZGR49U9gKweYmCASrGsCd0yJiBbXQIPGHNIMEQRYg8UlbLt3scA/xFMRMCq3g42DuhIIPOOKxpVQIKEFBxCEIBCEIBWvZvZ3xqwkS1vedz4N8T6AqqW/7J4X4VAO/mqd77X/tv/qQL2o0m/L56KkJV7tQd2ZuTIVI18WUUkBLYuJVJt1RIoNTuJE7uls58yrDZ+FBHMgfP0UTHsvHAeqgcwWGDiQSY47tj+U8MIP5b2n7apezyBa+ci3VWVDDF7pY2B6AQUFAaThMz55n8LjqNvVX+Pw+4YIAOfnzUNzBFxOnT8wgqXMtOQTuCxDmmAJm2qcquaDBbMHMFTqTmyCAGznGfvVBK/8ATDUGcZ5zPSE09gp04DrTeRJ4/wDTKScfu/pOR9OKg4yoTaDrqPP5IK91WSeaGpD6cTwlLpCeiBbbBWOww1xLSYMEcLdeSq3uS8JIqCEF/gsM9pc5uYtE5g2j535K4dQtMm8ugjL3dKwdKWAi+vgpFJoOfAj5mfP5oIeJwzXseH95jhuuHEOF/HUc149tXAuoVX0nXLHRPEZtd0Ig+K9rZAa6dRPSPfovPv8AiBgLMrjQ/Dd0uW+XeHiEGKQUIKqOIQhAIQhA/gcOalRjB/M4DzNyvSaRF2jkBfIfbRYvsfSnET/Qxzvk3/ctPi63w2l2p7oPLNQR9r1pgTl+ffiqpWu0qZiCN07rc+QE9FVsF0UqU5hz3k24XQwa++aotaGI3Wuy4NvfrHDnySWu1df1/ZQqL0/TPEWPE+oUFjhabSRuwLcY8SVMo459My0xyPBVtMwYtB+SmvbvCBEtEmTHkg7itpF5lxvp0TJrS3I30+qg4j9UHIXHzSK8gQM7cuaDtR85XhIw4dvckYRpmSVf/CbDQDnYyOc298UFA88c07gQ1zg17oaTc8FY7QwgcZGXE+qq6eGLXIJOKphji2d4cYNxoQuYrAOpxcODhIIPoeBUyhhCILzFrkxa6iY3E7pLWiAMr68fJBBlSNniXi3rH0zOXiozq0zIuTM8OSXRrlrgfFUa2hj/AIYibWHQEzHqplTFBpaR4DjzI4LJ1MXrnYei0eBf8VoduwWiI6Aw7LqFBKfjJl2ZcYPK97eniq/bez/i4atTFy5m+3+4d4QeoCMfiBSi0kg2nLP6x5JOy8dvEyQLtEeZHyjx5IPI0FTNs4b4VeqyIDXuA/tnu+kKGVUcQhCAQhCDT9iWf4p1G4PPfJHotHWYHXIm8wqDsb/h1P72n0K0L3xkdPVRUXaYmSc7qm3NQtLVIdT3SDvTB6EfhVTqMDdiSbjx9+qCAZ9fX2Upg4qQ7DdZXcTQ3Q2P5s89PRAzTFiptOm6J5RfLd/ePNQ6T44ydFOxWM7gaCefIaBAwSTA8PX5Kbh2uBM9PJV+HdF9fd1b4Fu823CT4Z/dAxWoSTx6Z+vuE1Tw5d05pb6/fsZM+l7StAWMczISDfLOwQUOIwW7cnK9ov8AZO4PFHgCJyPP8K7qUAR3WwIgg8eiiYfBBhsOfggmUGRT3Q3O88tE5R2M0tm8RJmeHBS8OL2EACcsuPRSqOIAadekIKHF0wGkQTYATyGay2OkuWvx9IEgmd0kb0R7FpWVxrSHTx/KCE0anJde7guuXN1UJ31rdh4ndDHAzEDqNQsmGq22ewscDIvmLcbaoLbtiW743bRaDfKLz6eCoMDXio3mYV/2oYXtDtWi5Gsn91ncDRLniNO95EKCl7bsjFvP9TWO/wCwN+YKoStF27//AE/6APIuCzpVRxCEIBCEINR2L/5o/sP/AJfhaduGmCcptlpByWU7EVP/AJag/wAk+RA+q2ezXS8DT6x81FR8RRUR9LeM+AWg2hh2g7vAel1XChDoz1HM8EEb+FLf1WiBfj01y+SYxpuwECDY+l75FRtrYhxdDptbysFA3jaTlxQPVaZuQIAMXz5CFIoYYv4iRGWfXlCepYdu4HXMgm/K9k83uNAaL2IFj6+SCHVw264tBBItpn9ual4BsODTqJUQtO9fOboD4Jg58uaBVdo3iRxiOivtm0/5SctfCdVnqLgHHenwPK3rCutm75dnvACB1+sILEYuCQenknmtnMxqRroR5/RMPAImBMx14lPNY6QBlInggsmYZ5DomBaPVNBoGnrqnGYwgQHW+tryugOIiASTEidbIEOo71rmD55XjT62VJtbYURuiDnnIuLeMrVYOoGgiL7qo9rbScJ3Iz4fK/u6DG1qRBg6fRSsNs91RjnAQBHQ8b6QL+Kd/h9997EkW95K+c8gBtg2/dkxcZ3HCEGQBk+81MpsaGmTeJ+f49VL2i1jZOuQjWYuVU1apOZ19hBpMJW+JS4x3T6CD4Jmm1jC6BFgDa9/2+aqdk434ZIdkfnZWWJJeW7pjXhlMT0uUGN7an/7J/tbPW5VCVbdqXziqnLdHk0fWVUlVHEIQgEIQgueydfdxDf8zXN9J+i2jn3tbhqvNsPVLHNcM2kHyXorH7waREEAg6ZSFBOdXLhJOVj74fJP1aQcwRcyYN53rbh98FW035xexEecKdhsWB+tsgxneOfXmiqPaVJ28XEGCJn5/dVm4tNjC17hE6xfiYiOP3UCngxYR45W+/3QM4am490iSMhlIGYn3miiTDr3BBjopOIqgFrWXORJIABuLE6apWHwJ3wDAB3hbmDF+EwgiYmvLpOpUd7Lwb+KexGHdMcJB8Ez8Bw0OU5IJOz6Yc9sjuhaqjRaDYWiIWc2Wx0gC2sGYtOa1DjADTc5C/j5fZAncEgSI453Kcdhi0hsyOtp8DZJGGLRvCfEafZIqOJAa3LMm1zZBLGHIbIGZzixOoUnB1yyXCAcxnbnGqhNDgLyYJ45+OSGU5Ik216/ZBZ0a5M7oExE+UKBtLAA7zjmCLcND6qXgK8O7umXvijbXcbvE3N4v9eSDK4anDgTYGYJ1GRIVszDhzHEm4uM76CFQ43Gb1o+duisNiVySASZbccPc/JBW7VdEtcL2IP06fVU71e7b3Jdu5xMybkwSYPP5KlbTM9EBh6dwVZU3FoJM6GTo0AW8kmlgnABxHdmPFQ+0mL3aDjq7u+efpKDGYutvve/+pxd5mUyUIKqOIQhAIQhALYdmMZv0twm7Lf6cx75LHqbsjG/CqB2hseh18M0G+piHBwAMZgpbqpa6wmDIB+qaD5AIv8AbNN12kkFpyKil4hrj3m2LfkpLGuiczzz018k2a8DQ2+WYU7CkEai3NBBq4LvbxktvaLiTcic7klSdn4JzHAuNs+7l6+7p/4N+66Ivf0zUrCyRG7BIvqPf3QSMfhmuaKgvNz3RabEHll5KNhNijfdrOlojPU81a4NhANhZ08eTrevgVZYbDi8xfXkdEFXh9jNbJIEkBSaVFriTGWUjKM7K6wsCZAI06R81BxVWSP5RfOD4cvwgr9o0SQDIAyi1+dkU8CN2REzqOET4KViDE6ZcPPqq2s86ZHx55IFndbnB18FDfWvAz06JTKRcRH6r6Rb5BPnDsbBkcwJPhMWMIE0HGBHU9eqa2w4uZLjERnPL1U7+KAgMEEZE3vKrcVTLpL5iZzQZbEHdPTyg6q8wz2spNLrl+YETfL0C5i6bd2AyXZGNAMvfNMVGkADN0jnAgz0KB6vR3u6QOQkGAPqfsqVtOHQLx6lSHkuqFrbyYGvDVJ3CzSCc+iCxrYiWgRAAJHPQnpn6rD9rsTNQMB/TJPU5enzWjx+MDGF5PdHr+5ssDiKxe4udm4yUQ0goQVRxCEIBCEIBCEINN2Y2n/y3HLLpqOq0jjBkXFjovN6dQtIIMELa7H2gKzOBGY4HioLGq22Uap3D1TYXHv35rrG6H2NE3TYWuIORgz9UVbb0gEnTK940t7yUjB3EG0D8hQGOtA0U7CU96ADfiguGEhkgX++ifqDdDTv70wPyFHwn9ANhrnJ/ZP/AAQCOPBBOZUnXSITD90jMcM/JDqZA/APom6jhrfh1GmaBqoRPePdAiRPlcqM7EtGV9IG7EdV3F122AiAOkcplJq7oAcCZM66dNEAcYBYNA6ibnW4t6pkFp/VMifzGi7Xph2sHmfymHUiD+oeZ8hHig66rDiffNIc5zhvacfpyKbe05SPfNOb1om314wgRRbBOhd799E5UoZ6Zk84n5280/gMOS4b0CLycvH3wUvFgAOIuOJty8kGcpMDTMeXX0UCu+SeatMZWEcBxymOCxnaHaxZLG2ceGg+/Dz4IK7tHtAPd8Nv6Wm/92UeF781SoXFUCChBQcQhCAQhCAQhCAUjA4t1J4e3MHLiOBUdCD0XZW0mVmgi0W5jWD7v4K4tF7xyXlGExTqbt5hg/McDyWz2N2kpvgP7rsiLweBByHT91FaWq29oHRSqZIbAzyJj06JthBaC1wI1vcIouiQctUFrhBDSRoPEnRO/EkiQbd6eVrkpvBbpYYveb8krGPNg3I6c0DtOvLwN4gZEGYj7yuVq40A4SPn1UEOPz9++C7UZkQfxfjwQJr02nI5WvZMEQcpAvbL3ndOgAZxw9hIeRl5e9EHe8/Xw93SBS3TeJ0zyKXunT6+CX/EAfqExz8kCKjdR6TH7pl1IWl0Aa5eiRitpjICIVdVrlx9+/RBc/xjQ2wLgOPHkouP2uXWIEAWjKfHNUWIxoZ0z8FnNrdoC6W0+m99kFn2g28AYBDnT+nQdY+VljqtQuJc4yTclJKFUC4hCAQUIKDiEIQCEIQCEIQCEIQCEIQXmyO0lSlZ5L2+G8OhOfQla/Z236VXuhwJOhsffSy80Qg9pwdYC29pN81KIc7Ic+IuvIMFt+vSjdfI4ETPU5nzWiwHb4tjepZatcfkVFb4Uyc7AePv8purNiJ+3BZyj28oP/VLT/mB/wBpI81K/wDctF1w9h4AFs9Ikn0QWVQ8D78kkExMeP7lVD+0lGf1s6Tf6QmqvaqiLbzT0M/T7lBcVKpJmSOXLwUTEvOdwNJ+8rO4rtdTvuhx6QB6qpxnal7rNaG89Sg0+J2qAYtA6/L7qjx/aAXgyeQHsflZyvjHvnecb5+9UyqiTi8c+pmbcPvxUZC4g6uIQgEIQgEFCCg4hCEAhCEAhCEAhCEAhCEAhCEAhCEAhCEAhCEAhCEAhCEAhCEAhCEAhCEAhCEAhC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14" descr="moon.jpg"/>
          <p:cNvPicPr>
            <a:picLocks noChangeAspect="1"/>
          </p:cNvPicPr>
          <p:nvPr/>
        </p:nvPicPr>
        <p:blipFill>
          <a:blip r:embed="rId3" cstate="print"/>
          <a:stretch>
            <a:fillRect/>
          </a:stretch>
        </p:blipFill>
        <p:spPr>
          <a:xfrm>
            <a:off x="3352800" y="533400"/>
            <a:ext cx="2190750" cy="2085975"/>
          </a:xfrm>
          <a:prstGeom prst="rect">
            <a:avLst/>
          </a:prstGeom>
        </p:spPr>
      </p:pic>
      <p:sp>
        <p:nvSpPr>
          <p:cNvPr id="16" name="TextBox 15"/>
          <p:cNvSpPr txBox="1"/>
          <p:nvPr/>
        </p:nvSpPr>
        <p:spPr>
          <a:xfrm>
            <a:off x="3886200" y="2667000"/>
            <a:ext cx="1219200" cy="381000"/>
          </a:xfrm>
          <a:prstGeom prst="rect">
            <a:avLst/>
          </a:prstGeom>
          <a:noFill/>
        </p:spPr>
        <p:txBody>
          <a:bodyPr wrap="square" rtlCol="0">
            <a:spAutoFit/>
          </a:bodyPr>
          <a:lstStyle/>
          <a:p>
            <a:r>
              <a:rPr lang="en-US" dirty="0" smtClean="0"/>
              <a:t>Luna</a:t>
            </a:r>
            <a:endParaRPr lang="en-US" dirty="0"/>
          </a:p>
        </p:txBody>
      </p:sp>
      <p:pic>
        <p:nvPicPr>
          <p:cNvPr id="17" name="Picture 16" descr="ast.jpg"/>
          <p:cNvPicPr>
            <a:picLocks noChangeAspect="1"/>
          </p:cNvPicPr>
          <p:nvPr/>
        </p:nvPicPr>
        <p:blipFill>
          <a:blip r:embed="rId4" cstate="print"/>
          <a:stretch>
            <a:fillRect/>
          </a:stretch>
        </p:blipFill>
        <p:spPr>
          <a:xfrm>
            <a:off x="6172200" y="533400"/>
            <a:ext cx="2343150" cy="1952625"/>
          </a:xfrm>
          <a:prstGeom prst="rect">
            <a:avLst/>
          </a:prstGeom>
        </p:spPr>
      </p:pic>
      <p:sp>
        <p:nvSpPr>
          <p:cNvPr id="18" name="TextBox 17"/>
          <p:cNvSpPr txBox="1"/>
          <p:nvPr/>
        </p:nvSpPr>
        <p:spPr>
          <a:xfrm>
            <a:off x="6705600" y="2590800"/>
            <a:ext cx="1676400" cy="369332"/>
          </a:xfrm>
          <a:prstGeom prst="rect">
            <a:avLst/>
          </a:prstGeom>
          <a:noFill/>
        </p:spPr>
        <p:txBody>
          <a:bodyPr wrap="square" rtlCol="0">
            <a:spAutoFit/>
          </a:bodyPr>
          <a:lstStyle/>
          <a:p>
            <a:r>
              <a:rPr lang="en-US" dirty="0" smtClean="0"/>
              <a:t>Asteroid</a:t>
            </a:r>
            <a:endParaRPr lang="en-US" dirty="0"/>
          </a:p>
        </p:txBody>
      </p:sp>
      <p:pic>
        <p:nvPicPr>
          <p:cNvPr id="19" name="Picture 18" descr="Messenger-mercury1.jpg"/>
          <p:cNvPicPr>
            <a:picLocks noChangeAspect="1"/>
          </p:cNvPicPr>
          <p:nvPr/>
        </p:nvPicPr>
        <p:blipFill>
          <a:blip r:embed="rId5" cstate="print"/>
          <a:stretch>
            <a:fillRect/>
          </a:stretch>
        </p:blipFill>
        <p:spPr>
          <a:xfrm>
            <a:off x="5486400" y="3429000"/>
            <a:ext cx="3032276" cy="2686407"/>
          </a:xfrm>
          <a:prstGeom prst="rect">
            <a:avLst/>
          </a:prstGeom>
        </p:spPr>
      </p:pic>
      <p:sp>
        <p:nvSpPr>
          <p:cNvPr id="20" name="TextBox 19"/>
          <p:cNvSpPr txBox="1"/>
          <p:nvPr/>
        </p:nvSpPr>
        <p:spPr>
          <a:xfrm>
            <a:off x="6172200" y="6172200"/>
            <a:ext cx="2133600" cy="369332"/>
          </a:xfrm>
          <a:prstGeom prst="rect">
            <a:avLst/>
          </a:prstGeom>
          <a:noFill/>
        </p:spPr>
        <p:txBody>
          <a:bodyPr wrap="square" rtlCol="0">
            <a:spAutoFit/>
          </a:bodyPr>
          <a:lstStyle/>
          <a:p>
            <a:r>
              <a:rPr lang="en-US" dirty="0" smtClean="0"/>
              <a:t>Messenger</a:t>
            </a:r>
            <a:endParaRPr lang="en-US" dirty="0"/>
          </a:p>
        </p:txBody>
      </p:sp>
      <p:pic>
        <p:nvPicPr>
          <p:cNvPr id="21" name="Picture 20" descr="ca.jpg"/>
          <p:cNvPicPr>
            <a:picLocks noChangeAspect="1"/>
          </p:cNvPicPr>
          <p:nvPr/>
        </p:nvPicPr>
        <p:blipFill>
          <a:blip r:embed="rId6" cstate="print"/>
          <a:stretch>
            <a:fillRect/>
          </a:stretch>
        </p:blipFill>
        <p:spPr>
          <a:xfrm>
            <a:off x="762000" y="3657600"/>
            <a:ext cx="2619375" cy="1743075"/>
          </a:xfrm>
          <a:prstGeom prst="rect">
            <a:avLst/>
          </a:prstGeo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p:txBody>
          <a:bodyPr>
            <a:normAutofit fontScale="90000"/>
          </a:bodyPr>
          <a:lstStyle/>
          <a:p>
            <a:r>
              <a:rPr lang="en-US" sz="3200" dirty="0">
                <a:solidFill>
                  <a:srgbClr val="FFFF00"/>
                </a:solidFill>
              </a:rPr>
              <a:t>5.203 AU</a:t>
            </a:r>
            <a:br>
              <a:rPr lang="en-US" sz="3200" dirty="0">
                <a:solidFill>
                  <a:srgbClr val="FFFF00"/>
                </a:solidFill>
              </a:rPr>
            </a:br>
            <a:r>
              <a:rPr lang="en-US" sz="3200" dirty="0">
                <a:solidFill>
                  <a:srgbClr val="FFFF00"/>
                </a:solidFill>
              </a:rPr>
              <a:t>483.6 million miles</a:t>
            </a:r>
            <a:br>
              <a:rPr lang="en-US" sz="3200" dirty="0">
                <a:solidFill>
                  <a:srgbClr val="FFFF00"/>
                </a:solidFill>
              </a:rPr>
            </a:br>
            <a:r>
              <a:rPr lang="en-US" sz="3200" dirty="0">
                <a:solidFill>
                  <a:srgbClr val="FFFF00"/>
                </a:solidFill>
              </a:rPr>
              <a:t>778.3 million km</a:t>
            </a:r>
          </a:p>
        </p:txBody>
      </p:sp>
      <p:sp>
        <p:nvSpPr>
          <p:cNvPr id="58371" name="Rectangle 3"/>
          <p:cNvSpPr>
            <a:spLocks noGrp="1" noChangeArrowheads="1"/>
          </p:cNvSpPr>
          <p:nvPr>
            <p:ph type="subTitle" idx="1"/>
          </p:nvPr>
        </p:nvSpPr>
        <p:spPr/>
        <p:txBody>
          <a:bodyPr/>
          <a:lstStyle/>
          <a:p>
            <a:r>
              <a:rPr lang="en-US" sz="9600" dirty="0">
                <a:solidFill>
                  <a:srgbClr val="FF3300"/>
                </a:solidFill>
              </a:rPr>
              <a:t>Jupiter</a:t>
            </a:r>
          </a:p>
        </p:txBody>
      </p:sp>
    </p:spTree>
    <p:extLst>
      <p:ext uri="{BB962C8B-B14F-4D97-AF65-F5344CB8AC3E}">
        <p14:creationId xmlns:p14="http://schemas.microsoft.com/office/powerpoint/2010/main" val="4293721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r>
              <a:rPr lang="en-US" sz="4000" dirty="0"/>
              <a:t>Oh No…. </a:t>
            </a:r>
            <a:br>
              <a:rPr lang="en-US" sz="4000" dirty="0"/>
            </a:br>
            <a:r>
              <a:rPr lang="en-US" sz="4000" dirty="0"/>
              <a:t>We’ve hit an asteroid field!</a:t>
            </a:r>
          </a:p>
        </p:txBody>
      </p:sp>
      <p:sp>
        <p:nvSpPr>
          <p:cNvPr id="57347" name="Rectangle 3"/>
          <p:cNvSpPr>
            <a:spLocks noGrp="1" noChangeArrowheads="1"/>
          </p:cNvSpPr>
          <p:nvPr>
            <p:ph type="body" idx="1"/>
          </p:nvPr>
        </p:nvSpPr>
        <p:spPr>
          <a:xfrm>
            <a:off x="3733800" y="1600200"/>
            <a:ext cx="4953000" cy="5257800"/>
          </a:xfrm>
        </p:spPr>
        <p:txBody>
          <a:bodyPr/>
          <a:lstStyle/>
          <a:p>
            <a:pPr>
              <a:lnSpc>
                <a:spcPct val="80000"/>
              </a:lnSpc>
            </a:pPr>
            <a:r>
              <a:rPr lang="en-US" sz="2400" dirty="0"/>
              <a:t>More than 100,000 asteroids lie in a belt between </a:t>
            </a:r>
            <a:r>
              <a:rPr lang="en-US" sz="2400" dirty="0">
                <a:hlinkClick r:id="rId2"/>
              </a:rPr>
              <a:t>Mars</a:t>
            </a:r>
            <a:r>
              <a:rPr lang="en-US" sz="2400" dirty="0"/>
              <a:t> and </a:t>
            </a:r>
            <a:r>
              <a:rPr lang="en-US" sz="2400" dirty="0">
                <a:hlinkClick r:id="rId3"/>
              </a:rPr>
              <a:t>Jupiter.</a:t>
            </a:r>
            <a:r>
              <a:rPr lang="en-US" sz="2400" dirty="0"/>
              <a:t> </a:t>
            </a:r>
          </a:p>
          <a:p>
            <a:pPr>
              <a:lnSpc>
                <a:spcPct val="80000"/>
              </a:lnSpc>
            </a:pPr>
            <a:endParaRPr lang="en-US" sz="2400" dirty="0"/>
          </a:p>
          <a:p>
            <a:pPr>
              <a:lnSpc>
                <a:spcPct val="80000"/>
              </a:lnSpc>
            </a:pPr>
            <a:r>
              <a:rPr lang="en-US" sz="2400" dirty="0"/>
              <a:t>These asteroids lie in a location in the solar system where there seems to be a jump in the spacing between the planets. </a:t>
            </a:r>
          </a:p>
          <a:p>
            <a:pPr>
              <a:lnSpc>
                <a:spcPct val="80000"/>
              </a:lnSpc>
            </a:pPr>
            <a:endParaRPr lang="en-US" sz="2400" dirty="0"/>
          </a:p>
          <a:p>
            <a:pPr>
              <a:lnSpc>
                <a:spcPct val="80000"/>
              </a:lnSpc>
            </a:pPr>
            <a:r>
              <a:rPr lang="en-US" sz="2400" dirty="0"/>
              <a:t>Scientists think that this debris may be the remains of an early planet, which broke up early in the solar system. Several thousand of the largest asteroids in this belt have been given names. </a:t>
            </a:r>
          </a:p>
        </p:txBody>
      </p:sp>
      <p:pic>
        <p:nvPicPr>
          <p:cNvPr id="573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133600"/>
            <a:ext cx="3048000" cy="285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33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a:t>Jupiter</a:t>
            </a:r>
          </a:p>
        </p:txBody>
      </p:sp>
      <p:sp>
        <p:nvSpPr>
          <p:cNvPr id="59395" name="Rectangle 3"/>
          <p:cNvSpPr>
            <a:spLocks noGrp="1" noChangeArrowheads="1"/>
          </p:cNvSpPr>
          <p:nvPr>
            <p:ph type="body" idx="1"/>
          </p:nvPr>
        </p:nvSpPr>
        <p:spPr>
          <a:xfrm>
            <a:off x="457200" y="1600200"/>
            <a:ext cx="4800600" cy="4530725"/>
          </a:xfrm>
        </p:spPr>
        <p:txBody>
          <a:bodyPr/>
          <a:lstStyle/>
          <a:p>
            <a:pPr>
              <a:lnSpc>
                <a:spcPct val="80000"/>
              </a:lnSpc>
            </a:pPr>
            <a:r>
              <a:rPr lang="en-US" sz="2800" dirty="0"/>
              <a:t>Jupiter is the </a:t>
            </a:r>
            <a:r>
              <a:rPr lang="en-US" sz="2800" dirty="0">
                <a:solidFill>
                  <a:srgbClr val="FFFF00"/>
                </a:solidFill>
              </a:rPr>
              <a:t>4</a:t>
            </a:r>
            <a:r>
              <a:rPr lang="en-US" sz="2800" baseline="30000" dirty="0">
                <a:solidFill>
                  <a:srgbClr val="FFFF00"/>
                </a:solidFill>
              </a:rPr>
              <a:t>th</a:t>
            </a:r>
            <a:r>
              <a:rPr lang="en-US" sz="2800" dirty="0">
                <a:solidFill>
                  <a:srgbClr val="FFFF00"/>
                </a:solidFill>
              </a:rPr>
              <a:t> brightest object in the night sky</a:t>
            </a:r>
            <a:r>
              <a:rPr lang="en-US" sz="2800" dirty="0"/>
              <a:t>.</a:t>
            </a:r>
          </a:p>
          <a:p>
            <a:pPr>
              <a:lnSpc>
                <a:spcPct val="80000"/>
              </a:lnSpc>
            </a:pPr>
            <a:r>
              <a:rPr lang="en-US" sz="2800" dirty="0"/>
              <a:t>It is the 5</a:t>
            </a:r>
            <a:r>
              <a:rPr lang="en-US" sz="2800" baseline="30000" dirty="0"/>
              <a:t>th</a:t>
            </a:r>
            <a:r>
              <a:rPr lang="en-US" sz="2800" dirty="0"/>
              <a:t> and largest planet.</a:t>
            </a:r>
          </a:p>
          <a:p>
            <a:pPr>
              <a:lnSpc>
                <a:spcPct val="80000"/>
              </a:lnSpc>
            </a:pPr>
            <a:r>
              <a:rPr lang="en-US" sz="2800" dirty="0"/>
              <a:t>Ancients referred to Jupiter as the wandering star. </a:t>
            </a:r>
          </a:p>
          <a:p>
            <a:pPr>
              <a:lnSpc>
                <a:spcPct val="80000"/>
              </a:lnSpc>
            </a:pPr>
            <a:r>
              <a:rPr lang="en-US" sz="2800" dirty="0"/>
              <a:t>It has been visited by six spacecraft and is frequently photographed by the Hubble Telescope.</a:t>
            </a:r>
          </a:p>
          <a:p>
            <a:pPr>
              <a:lnSpc>
                <a:spcPct val="80000"/>
              </a:lnSpc>
            </a:pPr>
            <a:endParaRPr lang="en-US" sz="2800" dirty="0"/>
          </a:p>
        </p:txBody>
      </p:sp>
      <p:pic>
        <p:nvPicPr>
          <p:cNvPr id="593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6764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MARTInkShape-48"/>
          <p:cNvSpPr/>
          <p:nvPr/>
        </p:nvSpPr>
        <p:spPr>
          <a:xfrm>
            <a:off x="125014" y="5420319"/>
            <a:ext cx="26790" cy="1"/>
          </a:xfrm>
          <a:custGeom>
            <a:avLst/>
            <a:gdLst/>
            <a:ahLst/>
            <a:cxnLst/>
            <a:rect l="0" t="0" r="0" b="0"/>
            <a:pathLst>
              <a:path w="26790" h="1">
                <a:moveTo>
                  <a:pt x="26789" y="0"/>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69101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a:t>Jupiter Fast Facts</a:t>
            </a:r>
          </a:p>
        </p:txBody>
      </p:sp>
      <p:sp>
        <p:nvSpPr>
          <p:cNvPr id="60419" name="Rectangle 3"/>
          <p:cNvSpPr>
            <a:spLocks noGrp="1" noChangeArrowheads="1"/>
          </p:cNvSpPr>
          <p:nvPr>
            <p:ph type="body" idx="1"/>
          </p:nvPr>
        </p:nvSpPr>
        <p:spPr>
          <a:xfrm>
            <a:off x="457200" y="1295400"/>
            <a:ext cx="4343400" cy="4835525"/>
          </a:xfrm>
        </p:spPr>
        <p:txBody>
          <a:bodyPr>
            <a:normAutofit lnSpcReduction="10000"/>
          </a:bodyPr>
          <a:lstStyle/>
          <a:p>
            <a:r>
              <a:rPr lang="en-US" sz="2800" dirty="0"/>
              <a:t>Rotation: </a:t>
            </a:r>
            <a:r>
              <a:rPr lang="en-US" dirty="0">
                <a:solidFill>
                  <a:srgbClr val="FFFF00"/>
                </a:solidFill>
              </a:rPr>
              <a:t>9.8 hours</a:t>
            </a:r>
          </a:p>
          <a:p>
            <a:pPr>
              <a:buFont typeface="Wingdings" pitchFamily="2" charset="2"/>
              <a:buNone/>
            </a:pPr>
            <a:endParaRPr lang="en-US" sz="2800" dirty="0"/>
          </a:p>
          <a:p>
            <a:r>
              <a:rPr lang="en-US" sz="2800" dirty="0"/>
              <a:t>Revolution: </a:t>
            </a:r>
            <a:r>
              <a:rPr lang="en-US" sz="2800" dirty="0">
                <a:solidFill>
                  <a:srgbClr val="FFFF00"/>
                </a:solidFill>
              </a:rPr>
              <a:t>12 years</a:t>
            </a:r>
          </a:p>
          <a:p>
            <a:pPr>
              <a:buFont typeface="Wingdings" pitchFamily="2" charset="2"/>
              <a:buNone/>
            </a:pPr>
            <a:r>
              <a:rPr lang="en-US" sz="2800" dirty="0"/>
              <a:t> </a:t>
            </a:r>
          </a:p>
          <a:p>
            <a:pPr>
              <a:lnSpc>
                <a:spcPct val="80000"/>
              </a:lnSpc>
            </a:pPr>
            <a:r>
              <a:rPr lang="en-US" sz="2800" dirty="0"/>
              <a:t>Surface: </a:t>
            </a:r>
            <a:r>
              <a:rPr lang="en-US" sz="2800" dirty="0">
                <a:solidFill>
                  <a:srgbClr val="FFFF00"/>
                </a:solidFill>
              </a:rPr>
              <a:t>Does not have a solid surface, the atmosphere just get denser the farther you go</a:t>
            </a:r>
            <a:r>
              <a:rPr lang="en-US" sz="2800" dirty="0"/>
              <a:t>.</a:t>
            </a:r>
          </a:p>
          <a:p>
            <a:pPr>
              <a:lnSpc>
                <a:spcPct val="80000"/>
              </a:lnSpc>
              <a:buFont typeface="Wingdings" pitchFamily="2" charset="2"/>
              <a:buNone/>
            </a:pPr>
            <a:endParaRPr lang="en-US" sz="2800" dirty="0"/>
          </a:p>
          <a:p>
            <a:pPr>
              <a:lnSpc>
                <a:spcPct val="80000"/>
              </a:lnSpc>
            </a:pPr>
            <a:r>
              <a:rPr lang="en-US" sz="2800" dirty="0"/>
              <a:t>Temperature:</a:t>
            </a:r>
          </a:p>
          <a:p>
            <a:pPr>
              <a:lnSpc>
                <a:spcPct val="80000"/>
              </a:lnSpc>
              <a:buFont typeface="Wingdings" pitchFamily="2" charset="2"/>
              <a:buNone/>
            </a:pPr>
            <a:r>
              <a:rPr lang="en-US" sz="2800" dirty="0"/>
              <a:t>   </a:t>
            </a:r>
            <a:r>
              <a:rPr lang="en-US" sz="2800" dirty="0">
                <a:solidFill>
                  <a:srgbClr val="FFFF00"/>
                </a:solidFill>
              </a:rPr>
              <a:t>-101</a:t>
            </a:r>
            <a:r>
              <a:rPr lang="en-US" sz="2800" dirty="0">
                <a:solidFill>
                  <a:srgbClr val="FFFF00"/>
                </a:solidFill>
                <a:sym typeface="Symbol" pitchFamily="18" charset="2"/>
              </a:rPr>
              <a:t>F at Cloud tops</a:t>
            </a:r>
            <a:endParaRPr lang="en-US" sz="2800" dirty="0">
              <a:solidFill>
                <a:srgbClr val="FFFF00"/>
              </a:solidFill>
            </a:endParaRPr>
          </a:p>
        </p:txBody>
      </p:sp>
      <p:pic>
        <p:nvPicPr>
          <p:cNvPr id="60421" name="Picture 5" descr="Jupiter's Great Red Spot in Cassini image"/>
          <p:cNvPicPr>
            <a:picLocks noChangeAspect="1" noChangeArrowheads="1"/>
          </p:cNvPicPr>
          <p:nvPr/>
        </p:nvPicPr>
        <p:blipFill>
          <a:blip r:embed="rId2" cstate="print">
            <a:extLst>
              <a:ext uri="{28A0092B-C50C-407E-A947-70E740481C1C}">
                <a14:useLocalDpi xmlns:a14="http://schemas.microsoft.com/office/drawing/2010/main" val="0"/>
              </a:ext>
            </a:extLst>
          </a:blip>
          <a:srcRect l="20000" t="16843" r="20000" b="19157"/>
          <a:stretch>
            <a:fillRect/>
          </a:stretch>
        </p:blipFill>
        <p:spPr bwMode="auto">
          <a:xfrm>
            <a:off x="5029200" y="1981200"/>
            <a:ext cx="41148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413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4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Air temp also decreases as you increase altitude</a:t>
            </a:r>
          </a:p>
          <a:p>
            <a:pPr lvl="1"/>
            <a:r>
              <a:rPr lang="en-US" dirty="0" smtClean="0"/>
              <a:t>As you pass through the atmosphere, air temp changes between warmer and cooler conditions</a:t>
            </a:r>
          </a:p>
          <a:p>
            <a:pPr lvl="2"/>
            <a:r>
              <a:rPr lang="en-US" dirty="0" smtClean="0"/>
              <a:t>This change is due to the way </a:t>
            </a:r>
            <a:r>
              <a:rPr lang="en-US" dirty="0" smtClean="0">
                <a:solidFill>
                  <a:srgbClr val="FFFF00"/>
                </a:solidFill>
              </a:rPr>
              <a:t>solar energy </a:t>
            </a:r>
            <a:r>
              <a:rPr lang="en-US" dirty="0" smtClean="0"/>
              <a:t>is absorbed as it moves downward in the atmosphere</a:t>
            </a:r>
          </a:p>
          <a:p>
            <a:pPr lvl="2"/>
            <a:r>
              <a:rPr lang="en-US" dirty="0" smtClean="0"/>
              <a:t>Some parts of the atmosphere are warmer b/c they contain </a:t>
            </a:r>
            <a:r>
              <a:rPr lang="en-US" dirty="0" smtClean="0">
                <a:solidFill>
                  <a:srgbClr val="FFFF00"/>
                </a:solidFill>
              </a:rPr>
              <a:t>absorbing gases</a:t>
            </a:r>
            <a:endParaRPr lang="en-US" dirty="0">
              <a:solidFill>
                <a:srgbClr val="FFFF00"/>
              </a:solidFill>
            </a:endParaRPr>
          </a:p>
        </p:txBody>
      </p:sp>
      <p:sp>
        <p:nvSpPr>
          <p:cNvPr id="2" name="Title 1"/>
          <p:cNvSpPr>
            <a:spLocks noGrp="1"/>
          </p:cNvSpPr>
          <p:nvPr>
            <p:ph type="title"/>
          </p:nvPr>
        </p:nvSpPr>
        <p:spPr/>
        <p:txBody>
          <a:bodyPr/>
          <a:lstStyle/>
          <a:p>
            <a:r>
              <a:rPr lang="en-US" dirty="0" smtClean="0"/>
              <a:t>Air Temperature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dirty="0"/>
              <a:t>Jupiter’s Atmosphere</a:t>
            </a:r>
          </a:p>
        </p:txBody>
      </p:sp>
      <p:sp>
        <p:nvSpPr>
          <p:cNvPr id="62467" name="Rectangle 3"/>
          <p:cNvSpPr>
            <a:spLocks noGrp="1" noChangeArrowheads="1"/>
          </p:cNvSpPr>
          <p:nvPr>
            <p:ph type="body" idx="1"/>
          </p:nvPr>
        </p:nvSpPr>
        <p:spPr>
          <a:xfrm>
            <a:off x="304800" y="1600200"/>
            <a:ext cx="5486400" cy="3733800"/>
          </a:xfrm>
        </p:spPr>
        <p:txBody>
          <a:bodyPr>
            <a:normAutofit lnSpcReduction="10000"/>
          </a:bodyPr>
          <a:lstStyle/>
          <a:p>
            <a:pPr>
              <a:lnSpc>
                <a:spcPct val="80000"/>
              </a:lnSpc>
            </a:pPr>
            <a:r>
              <a:rPr lang="en-US" sz="2400" dirty="0">
                <a:effectLst/>
              </a:rPr>
              <a:t>Jupiter is a giant ball of gas &amp; liquid.</a:t>
            </a:r>
          </a:p>
          <a:p>
            <a:pPr>
              <a:lnSpc>
                <a:spcPct val="80000"/>
              </a:lnSpc>
              <a:buFont typeface="Wingdings" pitchFamily="2" charset="2"/>
              <a:buNone/>
            </a:pPr>
            <a:endParaRPr lang="en-US" sz="2400" dirty="0">
              <a:effectLst/>
            </a:endParaRPr>
          </a:p>
          <a:p>
            <a:pPr>
              <a:lnSpc>
                <a:spcPct val="80000"/>
              </a:lnSpc>
            </a:pPr>
            <a:r>
              <a:rPr lang="en-US" sz="2400" dirty="0">
                <a:effectLst/>
              </a:rPr>
              <a:t>The planet’s “surface” is composed of dense red, brown, yellow, and white clouds. The clouds are arranged in light-colored areas called zones and darker regions called belts that circle the planet parallel to the equator.</a:t>
            </a:r>
          </a:p>
          <a:p>
            <a:pPr>
              <a:lnSpc>
                <a:spcPct val="80000"/>
              </a:lnSpc>
              <a:buFont typeface="Wingdings" pitchFamily="2" charset="2"/>
              <a:buNone/>
            </a:pPr>
            <a:endParaRPr lang="en-US" sz="2400" dirty="0">
              <a:effectLst/>
            </a:endParaRPr>
          </a:p>
          <a:p>
            <a:pPr>
              <a:lnSpc>
                <a:spcPct val="80000"/>
              </a:lnSpc>
            </a:pPr>
            <a:r>
              <a:rPr lang="en-US" sz="2400" dirty="0">
                <a:effectLst/>
              </a:rPr>
              <a:t> Its best known feature is probably the Great Red Spot, a storm larger than Earth</a:t>
            </a:r>
          </a:p>
          <a:p>
            <a:pPr>
              <a:lnSpc>
                <a:spcPct val="80000"/>
              </a:lnSpc>
            </a:pPr>
            <a:endParaRPr lang="en-US" sz="2400" dirty="0">
              <a:effectLst/>
            </a:endParaRPr>
          </a:p>
        </p:txBody>
      </p:sp>
      <p:pic>
        <p:nvPicPr>
          <p:cNvPr id="624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362200"/>
            <a:ext cx="27432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8" descr="Color movie of Jupite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91200"/>
            <a:ext cx="9144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SMARTInkShape-20"/>
          <p:cNvSpPr/>
          <p:nvPr/>
        </p:nvSpPr>
        <p:spPr>
          <a:xfrm>
            <a:off x="107155" y="5313164"/>
            <a:ext cx="17860" cy="8929"/>
          </a:xfrm>
          <a:custGeom>
            <a:avLst/>
            <a:gdLst/>
            <a:ahLst/>
            <a:cxnLst/>
            <a:rect l="0" t="0" r="0" b="0"/>
            <a:pathLst>
              <a:path w="17860" h="8929">
                <a:moveTo>
                  <a:pt x="17859" y="0"/>
                </a:moveTo>
                <a:lnTo>
                  <a:pt x="0" y="0"/>
                </a:lnTo>
                <a:lnTo>
                  <a:pt x="8930" y="892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35698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a:t>Rings</a:t>
            </a:r>
          </a:p>
        </p:txBody>
      </p:sp>
      <p:sp>
        <p:nvSpPr>
          <p:cNvPr id="63491" name="Rectangle 3"/>
          <p:cNvSpPr>
            <a:spLocks noGrp="1" noChangeArrowheads="1"/>
          </p:cNvSpPr>
          <p:nvPr>
            <p:ph type="body" idx="1"/>
          </p:nvPr>
        </p:nvSpPr>
        <p:spPr>
          <a:xfrm>
            <a:off x="457200" y="1600200"/>
            <a:ext cx="4038600" cy="4530725"/>
          </a:xfrm>
        </p:spPr>
        <p:txBody>
          <a:bodyPr/>
          <a:lstStyle/>
          <a:p>
            <a:r>
              <a:rPr lang="en-US" dirty="0"/>
              <a:t>Jupiter has three, dark rings which consist of fine rocks. </a:t>
            </a:r>
          </a:p>
          <a:p>
            <a:pPr>
              <a:buFont typeface="Wingdings" pitchFamily="2" charset="2"/>
              <a:buNone/>
            </a:pPr>
            <a:endParaRPr lang="en-US" dirty="0"/>
          </a:p>
          <a:p>
            <a:endParaRPr lang="en-US" dirty="0"/>
          </a:p>
        </p:txBody>
      </p:sp>
      <p:pic>
        <p:nvPicPr>
          <p:cNvPr id="63493" name="Picture 5" descr="See Explanation.  Clicking on the picture will download &#10; the highest resolution vers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524000"/>
            <a:ext cx="39624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63495" name="Picture 7" descr="PIA01622_thu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343400"/>
            <a:ext cx="3810000" cy="2254250"/>
          </a:xfrm>
          <a:prstGeom prst="rect">
            <a:avLst/>
          </a:prstGeom>
          <a:noFill/>
          <a:extLst>
            <a:ext uri="{909E8E84-426E-40DD-AFC4-6F175D3DCCD1}">
              <a14:hiddenFill xmlns:a14="http://schemas.microsoft.com/office/drawing/2010/main">
                <a:solidFill>
                  <a:srgbClr val="FFFFFF"/>
                </a:solidFill>
              </a14:hiddenFill>
            </a:ext>
          </a:extLst>
        </p:spPr>
      </p:pic>
      <p:pic>
        <p:nvPicPr>
          <p:cNvPr id="6349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267200"/>
            <a:ext cx="33528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81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t>Jupiter’s Satellites</a:t>
            </a:r>
          </a:p>
        </p:txBody>
      </p:sp>
      <p:sp>
        <p:nvSpPr>
          <p:cNvPr id="64515" name="Rectangle 3"/>
          <p:cNvSpPr>
            <a:spLocks noGrp="1" noChangeArrowheads="1"/>
          </p:cNvSpPr>
          <p:nvPr>
            <p:ph type="body" idx="1"/>
          </p:nvPr>
        </p:nvSpPr>
        <p:spPr>
          <a:xfrm>
            <a:off x="152400" y="1676400"/>
            <a:ext cx="4419600" cy="4530725"/>
          </a:xfrm>
        </p:spPr>
        <p:txBody>
          <a:bodyPr/>
          <a:lstStyle/>
          <a:p>
            <a:pPr>
              <a:lnSpc>
                <a:spcPct val="80000"/>
              </a:lnSpc>
            </a:pPr>
            <a:r>
              <a:rPr lang="en-US" sz="2800" dirty="0"/>
              <a:t>Jupiter has 63 known satellites.</a:t>
            </a:r>
          </a:p>
          <a:p>
            <a:pPr>
              <a:lnSpc>
                <a:spcPct val="80000"/>
              </a:lnSpc>
            </a:pPr>
            <a:endParaRPr lang="en-US" sz="2800" dirty="0"/>
          </a:p>
          <a:p>
            <a:pPr>
              <a:lnSpc>
                <a:spcPct val="80000"/>
              </a:lnSpc>
            </a:pPr>
            <a:r>
              <a:rPr lang="en-US" sz="2800" dirty="0"/>
              <a:t>Jupiter's moons are named for other figures in the life </a:t>
            </a:r>
            <a:r>
              <a:rPr lang="en-US" sz="2800" dirty="0">
                <a:solidFill>
                  <a:srgbClr val="FFFF00"/>
                </a:solidFill>
              </a:rPr>
              <a:t>of Jupiter (Zeus) -mostly his numerous girlfriends.</a:t>
            </a:r>
          </a:p>
        </p:txBody>
      </p:sp>
      <p:pic>
        <p:nvPicPr>
          <p:cNvPr id="645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828800"/>
            <a:ext cx="44958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963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dirty="0"/>
              <a:t>Galilean Moons</a:t>
            </a:r>
          </a:p>
        </p:txBody>
      </p:sp>
      <p:sp>
        <p:nvSpPr>
          <p:cNvPr id="65539" name="Rectangle 3"/>
          <p:cNvSpPr>
            <a:spLocks noGrp="1" noChangeArrowheads="1"/>
          </p:cNvSpPr>
          <p:nvPr>
            <p:ph type="body" idx="1"/>
          </p:nvPr>
        </p:nvSpPr>
        <p:spPr>
          <a:xfrm>
            <a:off x="457200" y="1600200"/>
            <a:ext cx="4343400" cy="4530725"/>
          </a:xfrm>
        </p:spPr>
        <p:txBody>
          <a:bodyPr>
            <a:normAutofit lnSpcReduction="10000"/>
          </a:bodyPr>
          <a:lstStyle/>
          <a:p>
            <a:pPr>
              <a:lnSpc>
                <a:spcPct val="80000"/>
              </a:lnSpc>
            </a:pPr>
            <a:r>
              <a:rPr lang="en-US" sz="2400" dirty="0"/>
              <a:t>Jupiter’s four largest moons are known as the Galilean Moons. </a:t>
            </a:r>
          </a:p>
          <a:p>
            <a:pPr>
              <a:lnSpc>
                <a:spcPct val="80000"/>
              </a:lnSpc>
            </a:pPr>
            <a:r>
              <a:rPr lang="en-US" sz="2400" dirty="0"/>
              <a:t>They were discovered by Galileo in 1610 and was a key piece of evidence that proved the Earth was not the center of the universe.</a:t>
            </a:r>
          </a:p>
          <a:p>
            <a:pPr>
              <a:lnSpc>
                <a:spcPct val="80000"/>
              </a:lnSpc>
            </a:pPr>
            <a:r>
              <a:rPr lang="en-US" sz="2400" dirty="0">
                <a:cs typeface="Arial" pitchFamily="34" charset="0"/>
              </a:rPr>
              <a:t>Io, Europa, Ganymede, and </a:t>
            </a:r>
            <a:r>
              <a:rPr lang="en-US" sz="2400" dirty="0" err="1">
                <a:cs typeface="Arial" pitchFamily="34" charset="0"/>
              </a:rPr>
              <a:t>Callisto</a:t>
            </a:r>
            <a:r>
              <a:rPr lang="en-US" sz="2400" dirty="0">
                <a:cs typeface="Arial" pitchFamily="34" charset="0"/>
              </a:rPr>
              <a:t>, are among the most interesting of all solar system moons, particularly Io, with its active volcanism, and Europa with the possibility of a water environment friendly to life.</a:t>
            </a:r>
          </a:p>
          <a:p>
            <a:pPr>
              <a:lnSpc>
                <a:spcPct val="80000"/>
              </a:lnSpc>
            </a:pPr>
            <a:endParaRPr lang="en-US" sz="2400" dirty="0"/>
          </a:p>
        </p:txBody>
      </p:sp>
      <p:pic>
        <p:nvPicPr>
          <p:cNvPr id="6554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828800"/>
            <a:ext cx="3143250" cy="41624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146433" name="Ink 1"/>
              <p14:cNvContentPartPr>
                <a14:cpLocks xmlns:a14="http://schemas.microsoft.com/office/drawing/2010/main" noRot="1" noChangeAspect="1" noEditPoints="1" noChangeArrowheads="1" noChangeShapeType="1"/>
              </p14:cNvContentPartPr>
              <p14:nvPr/>
            </p14:nvContentPartPr>
            <p14:xfrm>
              <a:off x="1382713" y="6411913"/>
              <a:ext cx="12700" cy="34925"/>
            </p14:xfrm>
          </p:contentPart>
        </mc:Choice>
        <mc:Fallback xmlns="">
          <p:pic>
            <p:nvPicPr>
              <p:cNvPr id="146433" name="Ink 1"/>
              <p:cNvPicPr>
                <a:picLocks noRot="1" noChangeAspect="1" noEditPoints="1" noChangeArrowheads="1" noChangeShapeType="1"/>
              </p:cNvPicPr>
              <p:nvPr/>
            </p:nvPicPr>
            <p:blipFill>
              <a:blip r:embed="rId4" cstate="print"/>
              <a:stretch>
                <a:fillRect/>
              </a:stretch>
            </p:blipFill>
            <p:spPr>
              <a:xfrm>
                <a:off x="1366747" y="6348184"/>
                <a:ext cx="44994" cy="162023"/>
              </a:xfrm>
              <a:prstGeom prst="rect">
                <a:avLst/>
              </a:prstGeom>
            </p:spPr>
          </p:pic>
        </mc:Fallback>
      </mc:AlternateContent>
    </p:spTree>
    <p:extLst>
      <p:ext uri="{BB962C8B-B14F-4D97-AF65-F5344CB8AC3E}">
        <p14:creationId xmlns:p14="http://schemas.microsoft.com/office/powerpoint/2010/main" val="1003952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endParaRPr lang="en-US" dirty="0"/>
          </a:p>
        </p:txBody>
      </p:sp>
      <p:pic>
        <p:nvPicPr>
          <p:cNvPr id="665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04850"/>
            <a:ext cx="9144000"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Grp="1" noChangeArrowheads="1"/>
          </p:cNvSpPr>
          <p:nvPr>
            <p:ph type="body" idx="4294967295"/>
          </p:nvPr>
        </p:nvSpPr>
        <p:spPr/>
        <p:txBody>
          <a:bodyPr/>
          <a:lstStyle/>
          <a:p>
            <a:endParaRPr lang="en-US" sz="4000" dirty="0">
              <a:solidFill>
                <a:schemeClr val="bg1"/>
              </a:solidFill>
              <a:cs typeface="Arial" pitchFamily="34" charset="0"/>
            </a:endParaRPr>
          </a:p>
          <a:p>
            <a:endParaRPr lang="en-US" sz="4000" dirty="0"/>
          </a:p>
        </p:txBody>
      </p:sp>
    </p:spTree>
    <p:extLst>
      <p:ext uri="{BB962C8B-B14F-4D97-AF65-F5344CB8AC3E}">
        <p14:creationId xmlns:p14="http://schemas.microsoft.com/office/powerpoint/2010/main" val="1215522540"/>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a:t>How did Jupiter get its name? </a:t>
            </a:r>
          </a:p>
        </p:txBody>
      </p:sp>
      <p:sp>
        <p:nvSpPr>
          <p:cNvPr id="68611" name="Rectangle 3"/>
          <p:cNvSpPr>
            <a:spLocks noGrp="1" noChangeArrowheads="1"/>
          </p:cNvSpPr>
          <p:nvPr>
            <p:ph type="body" idx="1"/>
          </p:nvPr>
        </p:nvSpPr>
        <p:spPr>
          <a:xfrm>
            <a:off x="457200" y="1600200"/>
            <a:ext cx="4191000" cy="4530725"/>
          </a:xfrm>
        </p:spPr>
        <p:txBody>
          <a:bodyPr/>
          <a:lstStyle/>
          <a:p>
            <a:pPr>
              <a:lnSpc>
                <a:spcPct val="90000"/>
              </a:lnSpc>
            </a:pPr>
            <a:r>
              <a:rPr lang="en-US" dirty="0"/>
              <a:t>Jupiter (</a:t>
            </a:r>
            <a:r>
              <a:rPr lang="en-US" dirty="0">
                <a:solidFill>
                  <a:srgbClr val="FFFF00"/>
                </a:solidFill>
              </a:rPr>
              <a:t>a.k.a. Jove; Greek Zeus) was the King of the Gods</a:t>
            </a:r>
            <a:r>
              <a:rPr lang="en-US" dirty="0"/>
              <a:t>, the ruler of Olympus and the patron of the Roman state.</a:t>
            </a:r>
          </a:p>
          <a:p>
            <a:pPr>
              <a:lnSpc>
                <a:spcPct val="90000"/>
              </a:lnSpc>
            </a:pPr>
            <a:endParaRPr lang="en-US" dirty="0"/>
          </a:p>
          <a:p>
            <a:pPr>
              <a:lnSpc>
                <a:spcPct val="90000"/>
              </a:lnSpc>
            </a:pPr>
            <a:r>
              <a:rPr lang="en-US" dirty="0"/>
              <a:t> Zeus was the son of Cronus (Saturn).</a:t>
            </a:r>
          </a:p>
        </p:txBody>
      </p:sp>
      <p:pic>
        <p:nvPicPr>
          <p:cNvPr id="686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524000"/>
            <a:ext cx="3602038"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874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2"/>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ontrols>
      <mc:AlternateContent xmlns:mc="http://schemas.openxmlformats.org/markup-compatibility/2006">
        <mc:Choice xmlns:v="urn:schemas-microsoft-com:vml" Requires="v">
          <p:control spid="461828" name="ShockwaveFlash1" r:id="rId2" imgW="8381880" imgH="5943600"/>
        </mc:Choice>
        <mc:Fallback>
          <p:control name="ShockwaveFlash1" r:id="rId2" imgW="8381880" imgH="5943600">
            <p:pic>
              <p:nvPicPr>
                <p:cNvPr id="4" name="ShockwaveFlash1"/>
                <p:cNvPicPr preferRelativeResize="0">
                  <a:picLocks noChangeArrowheads="1" noChangeShapeType="1"/>
                </p:cNvPicPr>
                <p:nvPr/>
              </p:nvPicPr>
              <p:blipFill>
                <a:blip r:embed="rId4"/>
                <a:srcRect/>
                <a:stretch>
                  <a:fillRect/>
                </a:stretch>
              </p:blipFill>
              <p:spPr bwMode="auto">
                <a:xfrm>
                  <a:off x="381000" y="609600"/>
                  <a:ext cx="8382000" cy="5943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p:txBody>
          <a:bodyPr>
            <a:normAutofit fontScale="90000"/>
          </a:bodyPr>
          <a:lstStyle/>
          <a:p>
            <a:r>
              <a:rPr lang="en-US" sz="3200" dirty="0">
                <a:solidFill>
                  <a:srgbClr val="FFFF00"/>
                </a:solidFill>
              </a:rPr>
              <a:t>9.539 AU</a:t>
            </a:r>
            <a:br>
              <a:rPr lang="en-US" sz="3200" dirty="0">
                <a:solidFill>
                  <a:srgbClr val="FFFF00"/>
                </a:solidFill>
              </a:rPr>
            </a:br>
            <a:r>
              <a:rPr lang="en-US" sz="3200" dirty="0">
                <a:solidFill>
                  <a:srgbClr val="FFFF00"/>
                </a:solidFill>
              </a:rPr>
              <a:t>886.7 million miles</a:t>
            </a:r>
            <a:br>
              <a:rPr lang="en-US" sz="3200" dirty="0">
                <a:solidFill>
                  <a:srgbClr val="FFFF00"/>
                </a:solidFill>
              </a:rPr>
            </a:br>
            <a:r>
              <a:rPr lang="en-US" sz="3200" dirty="0">
                <a:solidFill>
                  <a:srgbClr val="FFFF00"/>
                </a:solidFill>
              </a:rPr>
              <a:t>1,427.0 million km</a:t>
            </a:r>
          </a:p>
        </p:txBody>
      </p:sp>
      <p:sp>
        <p:nvSpPr>
          <p:cNvPr id="69635" name="Rectangle 3"/>
          <p:cNvSpPr>
            <a:spLocks noGrp="1" noChangeArrowheads="1"/>
          </p:cNvSpPr>
          <p:nvPr>
            <p:ph type="subTitle" idx="1"/>
          </p:nvPr>
        </p:nvSpPr>
        <p:spPr/>
        <p:txBody>
          <a:bodyPr/>
          <a:lstStyle/>
          <a:p>
            <a:r>
              <a:rPr lang="en-US" sz="9600" dirty="0">
                <a:solidFill>
                  <a:srgbClr val="FF3300"/>
                </a:solidFill>
              </a:rPr>
              <a:t>Saturn</a:t>
            </a:r>
          </a:p>
        </p:txBody>
      </p:sp>
    </p:spTree>
    <p:extLst>
      <p:ext uri="{BB962C8B-B14F-4D97-AF65-F5344CB8AC3E}">
        <p14:creationId xmlns:p14="http://schemas.microsoft.com/office/powerpoint/2010/main" val="4058530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t>Saturn</a:t>
            </a:r>
          </a:p>
        </p:txBody>
      </p:sp>
      <p:sp>
        <p:nvSpPr>
          <p:cNvPr id="70659" name="Rectangle 3"/>
          <p:cNvSpPr>
            <a:spLocks noGrp="1" noChangeArrowheads="1"/>
          </p:cNvSpPr>
          <p:nvPr>
            <p:ph type="body" idx="1"/>
          </p:nvPr>
        </p:nvSpPr>
        <p:spPr>
          <a:xfrm>
            <a:off x="457200" y="1600200"/>
            <a:ext cx="3429000" cy="4530725"/>
          </a:xfrm>
        </p:spPr>
        <p:txBody>
          <a:bodyPr/>
          <a:lstStyle/>
          <a:p>
            <a:pPr>
              <a:lnSpc>
                <a:spcPct val="80000"/>
              </a:lnSpc>
            </a:pPr>
            <a:r>
              <a:rPr lang="en-US" sz="2800" dirty="0"/>
              <a:t>Saturn is </a:t>
            </a:r>
            <a:r>
              <a:rPr lang="en-US" sz="2800" dirty="0">
                <a:solidFill>
                  <a:srgbClr val="FFFF00"/>
                </a:solidFill>
              </a:rPr>
              <a:t>the sixth planet from the Sun and the second largest.</a:t>
            </a:r>
          </a:p>
          <a:p>
            <a:pPr>
              <a:lnSpc>
                <a:spcPct val="80000"/>
              </a:lnSpc>
            </a:pPr>
            <a:endParaRPr lang="en-US" sz="2800" dirty="0"/>
          </a:p>
          <a:p>
            <a:pPr>
              <a:lnSpc>
                <a:spcPct val="80000"/>
              </a:lnSpc>
            </a:pPr>
            <a:r>
              <a:rPr lang="en-US" sz="2800" dirty="0"/>
              <a:t>Saturn is visible without using a telescope, but a low-power telescope is needed to see its rings.</a:t>
            </a:r>
          </a:p>
        </p:txBody>
      </p:sp>
      <p:pic>
        <p:nvPicPr>
          <p:cNvPr id="70660" name="Picture 4" descr="Saturn by NASA's Cassini orbiter">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362200"/>
            <a:ext cx="4953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767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74638"/>
            <a:ext cx="2819400" cy="4068762"/>
          </a:xfrm>
        </p:spPr>
        <p:txBody>
          <a:bodyPr/>
          <a:lstStyle/>
          <a:p>
            <a:r>
              <a:rPr lang="en-US" dirty="0" smtClean="0"/>
              <a:t>Earth from Saturn</a:t>
            </a:r>
            <a:endParaRPr lang="en-US" dirty="0"/>
          </a:p>
        </p:txBody>
      </p:sp>
      <p:sp>
        <p:nvSpPr>
          <p:cNvPr id="3" name="Content Placeholder 2"/>
          <p:cNvSpPr>
            <a:spLocks noGrp="1"/>
          </p:cNvSpPr>
          <p:nvPr>
            <p:ph idx="1"/>
          </p:nvPr>
        </p:nvSpPr>
        <p:spPr/>
        <p:txBody>
          <a:bodyPr/>
          <a:lstStyle/>
          <a:p>
            <a:endParaRPr lang="en-US" dirty="0"/>
          </a:p>
        </p:txBody>
      </p:sp>
      <p:pic>
        <p:nvPicPr>
          <p:cNvPr id="125954" name="Picture 2" descr="On July 19, NASA's Cassini spacecraft captured a rare image of Saturn's rings and our planet Earth and its moon."/>
          <p:cNvPicPr>
            <a:picLocks noChangeAspect="1" noChangeArrowheads="1"/>
          </p:cNvPicPr>
          <p:nvPr/>
        </p:nvPicPr>
        <p:blipFill>
          <a:blip r:embed="rId2" cstate="print"/>
          <a:srcRect/>
          <a:stretch>
            <a:fillRect/>
          </a:stretch>
        </p:blipFill>
        <p:spPr bwMode="auto">
          <a:xfrm>
            <a:off x="381000" y="676274"/>
            <a:ext cx="5409928" cy="618172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 SMITH</a:t>
            </a:r>
          </a:p>
          <a:p>
            <a:pPr lvl="1"/>
            <a:r>
              <a:rPr lang="en-US" dirty="0" smtClean="0"/>
              <a:t>The acronym for the layers</a:t>
            </a:r>
          </a:p>
          <a:p>
            <a:pPr lvl="2"/>
            <a:r>
              <a:rPr lang="en-US" dirty="0" smtClean="0"/>
              <a:t>T= troposphere</a:t>
            </a:r>
          </a:p>
          <a:p>
            <a:pPr lvl="2"/>
            <a:r>
              <a:rPr lang="en-US" dirty="0" smtClean="0"/>
              <a:t>S= stratosphere</a:t>
            </a:r>
          </a:p>
          <a:p>
            <a:pPr lvl="2"/>
            <a:r>
              <a:rPr lang="en-US" dirty="0" smtClean="0"/>
              <a:t>M=mesosphere</a:t>
            </a:r>
          </a:p>
          <a:p>
            <a:pPr lvl="2"/>
            <a:r>
              <a:rPr lang="en-US" dirty="0" smtClean="0"/>
              <a:t>I= ionosphere</a:t>
            </a:r>
          </a:p>
          <a:p>
            <a:pPr lvl="2"/>
            <a:r>
              <a:rPr lang="en-US" dirty="0" smtClean="0"/>
              <a:t>TH=thermosphere</a:t>
            </a:r>
            <a:endParaRPr lang="en-US" dirty="0"/>
          </a:p>
        </p:txBody>
      </p:sp>
      <p:sp>
        <p:nvSpPr>
          <p:cNvPr id="2" name="Title 1"/>
          <p:cNvSpPr>
            <a:spLocks noGrp="1"/>
          </p:cNvSpPr>
          <p:nvPr>
            <p:ph type="title"/>
          </p:nvPr>
        </p:nvSpPr>
        <p:spPr/>
        <p:txBody>
          <a:bodyPr/>
          <a:lstStyle/>
          <a:p>
            <a:r>
              <a:rPr lang="en-US" dirty="0" smtClean="0"/>
              <a:t>Layers of the Atmosphere</a:t>
            </a:r>
            <a:endParaRPr lang="en-US" dirty="0"/>
          </a:p>
        </p:txBody>
      </p:sp>
      <p:pic>
        <p:nvPicPr>
          <p:cNvPr id="161794" name="Picture 2" descr="http://static.ddmcdn.com/gif/blogs/6a00d8341bf67c53ef0133f15e3aab970b-800w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0997" y="3048000"/>
            <a:ext cx="4724401"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Saturn Fast Facts</a:t>
            </a:r>
          </a:p>
        </p:txBody>
      </p:sp>
      <p:sp>
        <p:nvSpPr>
          <p:cNvPr id="71683" name="Rectangle 3"/>
          <p:cNvSpPr>
            <a:spLocks noGrp="1" noChangeArrowheads="1"/>
          </p:cNvSpPr>
          <p:nvPr>
            <p:ph type="body" idx="1"/>
          </p:nvPr>
        </p:nvSpPr>
        <p:spPr>
          <a:xfrm>
            <a:off x="457200" y="1600200"/>
            <a:ext cx="8305800" cy="4530725"/>
          </a:xfrm>
        </p:spPr>
        <p:txBody>
          <a:bodyPr/>
          <a:lstStyle/>
          <a:p>
            <a:pPr>
              <a:lnSpc>
                <a:spcPct val="90000"/>
              </a:lnSpc>
            </a:pPr>
            <a:r>
              <a:rPr lang="en-US" dirty="0"/>
              <a:t>Rotation: </a:t>
            </a:r>
            <a:r>
              <a:rPr lang="en-US" sz="4000" dirty="0">
                <a:solidFill>
                  <a:srgbClr val="FFFF00"/>
                </a:solidFill>
              </a:rPr>
              <a:t>10.67 hours</a:t>
            </a:r>
            <a:endParaRPr lang="en-US" dirty="0">
              <a:solidFill>
                <a:srgbClr val="FFFF00"/>
              </a:solidFill>
            </a:endParaRPr>
          </a:p>
          <a:p>
            <a:pPr>
              <a:lnSpc>
                <a:spcPct val="90000"/>
              </a:lnSpc>
            </a:pPr>
            <a:r>
              <a:rPr lang="en-US" dirty="0">
                <a:solidFill>
                  <a:srgbClr val="FFFF00"/>
                </a:solidFill>
              </a:rPr>
              <a:t>Revolution:</a:t>
            </a:r>
            <a:r>
              <a:rPr lang="en-US" sz="4000" dirty="0">
                <a:solidFill>
                  <a:srgbClr val="FFFF00"/>
                </a:solidFill>
              </a:rPr>
              <a:t>29.5 years</a:t>
            </a:r>
          </a:p>
          <a:p>
            <a:pPr>
              <a:lnSpc>
                <a:spcPct val="90000"/>
              </a:lnSpc>
            </a:pPr>
            <a:endParaRPr lang="en-US" dirty="0"/>
          </a:p>
          <a:p>
            <a:pPr>
              <a:lnSpc>
                <a:spcPct val="90000"/>
              </a:lnSpc>
            </a:pPr>
            <a:r>
              <a:rPr lang="en-US" dirty="0"/>
              <a:t>Surface: Does not have a solid surface, but could float in water because it is mostly made of gas.</a:t>
            </a:r>
          </a:p>
          <a:p>
            <a:pPr>
              <a:lnSpc>
                <a:spcPct val="90000"/>
              </a:lnSpc>
              <a:buFont typeface="Wingdings" pitchFamily="2" charset="2"/>
              <a:buNone/>
            </a:pPr>
            <a:endParaRPr lang="en-US" dirty="0"/>
          </a:p>
          <a:p>
            <a:pPr>
              <a:lnSpc>
                <a:spcPct val="90000"/>
              </a:lnSpc>
            </a:pPr>
            <a:r>
              <a:rPr lang="en-US" dirty="0"/>
              <a:t>Temperature: Cloud Tops    </a:t>
            </a:r>
            <a:r>
              <a:rPr lang="en-US" dirty="0">
                <a:solidFill>
                  <a:srgbClr val="FFFF00"/>
                </a:solidFill>
              </a:rPr>
              <a:t>-274</a:t>
            </a:r>
            <a:r>
              <a:rPr lang="en-US" dirty="0">
                <a:solidFill>
                  <a:srgbClr val="FFFF00"/>
                </a:solidFill>
                <a:sym typeface="Symbol" pitchFamily="18" charset="2"/>
              </a:rPr>
              <a:t></a:t>
            </a:r>
            <a:r>
              <a:rPr lang="en-US" dirty="0">
                <a:solidFill>
                  <a:srgbClr val="FFFF00"/>
                </a:solidFill>
              </a:rPr>
              <a:t> F </a:t>
            </a:r>
          </a:p>
        </p:txBody>
      </p:sp>
      <p:pic>
        <p:nvPicPr>
          <p:cNvPr id="71685" name="Picture 5" descr="Cartoon image of Saturn floating in a bathtu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0950" y="4343400"/>
            <a:ext cx="1543050" cy="119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394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ChangeArrowheads="1"/>
          </p:cNvSpPr>
          <p:nvPr>
            <p:ph type="title"/>
          </p:nvPr>
        </p:nvSpPr>
        <p:spPr/>
        <p:txBody>
          <a:bodyPr/>
          <a:lstStyle/>
          <a:p>
            <a:r>
              <a:rPr lang="en-US" dirty="0"/>
              <a:t>Saturn’s atmosphere</a:t>
            </a:r>
          </a:p>
        </p:txBody>
      </p:sp>
      <p:sp>
        <p:nvSpPr>
          <p:cNvPr id="72709" name="Rectangle 5"/>
          <p:cNvSpPr>
            <a:spLocks noGrp="1" noChangeArrowheads="1"/>
          </p:cNvSpPr>
          <p:nvPr>
            <p:ph type="body" sz="half" idx="1"/>
          </p:nvPr>
        </p:nvSpPr>
        <p:spPr>
          <a:xfrm>
            <a:off x="762000" y="1752600"/>
            <a:ext cx="3810000" cy="4114800"/>
          </a:xfrm>
        </p:spPr>
        <p:txBody>
          <a:bodyPr/>
          <a:lstStyle/>
          <a:p>
            <a:pPr>
              <a:lnSpc>
                <a:spcPct val="90000"/>
              </a:lnSpc>
            </a:pPr>
            <a:r>
              <a:rPr lang="en-US" sz="2800" dirty="0"/>
              <a:t>Like Jupiter, it’s atmosphere has bands of swirling gas and wind.</a:t>
            </a:r>
          </a:p>
          <a:p>
            <a:pPr>
              <a:lnSpc>
                <a:spcPct val="90000"/>
              </a:lnSpc>
            </a:pPr>
            <a:endParaRPr lang="en-US" sz="2800" dirty="0"/>
          </a:p>
          <a:p>
            <a:pPr>
              <a:lnSpc>
                <a:spcPct val="90000"/>
              </a:lnSpc>
            </a:pPr>
            <a:r>
              <a:rPr lang="en-US" sz="2800" dirty="0"/>
              <a:t>It frequently has storms that are similar to Jupiter’s Great Red Spot, but unlike it they form and dissolve.</a:t>
            </a:r>
          </a:p>
          <a:p>
            <a:pPr>
              <a:lnSpc>
                <a:spcPct val="90000"/>
              </a:lnSpc>
            </a:pPr>
            <a:endParaRPr lang="en-US" sz="2800" dirty="0"/>
          </a:p>
        </p:txBody>
      </p:sp>
      <p:pic>
        <p:nvPicPr>
          <p:cNvPr id="7271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676400"/>
            <a:ext cx="4259263" cy="4267200"/>
          </a:xfrm>
          <a:prstGeom prst="rect">
            <a:avLst/>
          </a:prstGeom>
          <a:noFill/>
          <a:extLst>
            <a:ext uri="{909E8E84-426E-40DD-AFC4-6F175D3DCCD1}">
              <a14:hiddenFill xmlns:a14="http://schemas.microsoft.com/office/drawing/2010/main">
                <a:solidFill>
                  <a:srgbClr val="FFFFFF"/>
                </a:solidFill>
              </a14:hiddenFill>
            </a:ext>
          </a:extLst>
        </p:spPr>
      </p:pic>
      <p:sp>
        <p:nvSpPr>
          <p:cNvPr id="72713" name="Text Box 9"/>
          <p:cNvSpPr txBox="1">
            <a:spLocks noChangeArrowheads="1"/>
          </p:cNvSpPr>
          <p:nvPr/>
        </p:nvSpPr>
        <p:spPr bwMode="auto">
          <a:xfrm>
            <a:off x="4953000" y="6019800"/>
            <a:ext cx="419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Picture from the European Space Agency</a:t>
            </a:r>
          </a:p>
        </p:txBody>
      </p:sp>
      <mc:AlternateContent xmlns:mc="http://schemas.openxmlformats.org/markup-compatibility/2006" xmlns:p14="http://schemas.microsoft.com/office/powerpoint/2010/main">
        <mc:Choice Requires="p14">
          <p:contentPart p14:bwMode="auto" r:id="rId3">
            <p14:nvContentPartPr>
              <p14:cNvPr id="71681" name="Ink 1"/>
              <p14:cNvContentPartPr>
                <a14:cpLocks xmlns:a14="http://schemas.microsoft.com/office/drawing/2010/main" noRot="1" noChangeAspect="1" noEditPoints="1" noChangeArrowheads="1" noChangeShapeType="1"/>
              </p14:cNvContentPartPr>
              <p14:nvPr/>
            </p14:nvContentPartPr>
            <p14:xfrm>
              <a:off x="1143000" y="2571750"/>
              <a:ext cx="2868613" cy="881063"/>
            </p14:xfrm>
          </p:contentPart>
        </mc:Choice>
        <mc:Fallback xmlns="">
          <p:pic>
            <p:nvPicPr>
              <p:cNvPr id="71681" name="Ink 1"/>
              <p:cNvPicPr>
                <a:picLocks noRot="1" noChangeAspect="1" noEditPoints="1" noChangeArrowheads="1" noChangeShapeType="1"/>
              </p:cNvPicPr>
              <p:nvPr/>
            </p:nvPicPr>
            <p:blipFill>
              <a:blip r:embed="rId4" cstate="print"/>
              <a:stretch>
                <a:fillRect/>
              </a:stretch>
            </p:blipFill>
            <p:spPr>
              <a:xfrm>
                <a:off x="1127159" y="2508020"/>
                <a:ext cx="2900294" cy="1008524"/>
              </a:xfrm>
              <a:prstGeom prst="rect">
                <a:avLst/>
              </a:prstGeom>
            </p:spPr>
          </p:pic>
        </mc:Fallback>
      </mc:AlternateContent>
      <p:grpSp>
        <p:nvGrpSpPr>
          <p:cNvPr id="18" name="SMARTInkShape-Group128"/>
          <p:cNvGrpSpPr/>
          <p:nvPr/>
        </p:nvGrpSpPr>
        <p:grpSpPr>
          <a:xfrm>
            <a:off x="1134070" y="2902148"/>
            <a:ext cx="2696766" cy="373770"/>
            <a:chOff x="1134070" y="2902148"/>
            <a:chExt cx="2696766" cy="373770"/>
          </a:xfrm>
        </p:grpSpPr>
        <p:sp>
          <p:nvSpPr>
            <p:cNvPr id="16" name="SMARTInkShape-164"/>
            <p:cNvSpPr/>
            <p:nvPr/>
          </p:nvSpPr>
          <p:spPr>
            <a:xfrm>
              <a:off x="1134070" y="3214684"/>
              <a:ext cx="866181" cy="61234"/>
            </a:xfrm>
            <a:custGeom>
              <a:avLst/>
              <a:gdLst/>
              <a:ahLst/>
              <a:cxnLst/>
              <a:rect l="0" t="0" r="0" b="0"/>
              <a:pathLst>
                <a:path w="866181" h="61234">
                  <a:moveTo>
                    <a:pt x="0" y="0"/>
                  </a:moveTo>
                  <a:lnTo>
                    <a:pt x="29140" y="7071"/>
                  </a:lnTo>
                  <a:lnTo>
                    <a:pt x="71746" y="14825"/>
                  </a:lnTo>
                  <a:lnTo>
                    <a:pt x="112507" y="17262"/>
                  </a:lnTo>
                  <a:lnTo>
                    <a:pt x="148099" y="17684"/>
                  </a:lnTo>
                  <a:lnTo>
                    <a:pt x="186791" y="22568"/>
                  </a:lnTo>
                  <a:lnTo>
                    <a:pt x="229233" y="25958"/>
                  </a:lnTo>
                  <a:lnTo>
                    <a:pt x="267308" y="26627"/>
                  </a:lnTo>
                  <a:lnTo>
                    <a:pt x="308234" y="26760"/>
                  </a:lnTo>
                  <a:lnTo>
                    <a:pt x="348399" y="26785"/>
                  </a:lnTo>
                  <a:lnTo>
                    <a:pt x="390876" y="26791"/>
                  </a:lnTo>
                  <a:lnTo>
                    <a:pt x="432964" y="26791"/>
                  </a:lnTo>
                  <a:lnTo>
                    <a:pt x="467723" y="26791"/>
                  </a:lnTo>
                  <a:lnTo>
                    <a:pt x="508888" y="27782"/>
                  </a:lnTo>
                  <a:lnTo>
                    <a:pt x="542585" y="32929"/>
                  </a:lnTo>
                  <a:lnTo>
                    <a:pt x="580679" y="35885"/>
                  </a:lnTo>
                  <a:lnTo>
                    <a:pt x="615598" y="40094"/>
                  </a:lnTo>
                  <a:lnTo>
                    <a:pt x="654266" y="42626"/>
                  </a:lnTo>
                  <a:lnTo>
                    <a:pt x="690638" y="44744"/>
                  </a:lnTo>
                  <a:lnTo>
                    <a:pt x="729829" y="50522"/>
                  </a:lnTo>
                  <a:lnTo>
                    <a:pt x="769002" y="52675"/>
                  </a:lnTo>
                  <a:lnTo>
                    <a:pt x="806819" y="56048"/>
                  </a:lnTo>
                  <a:lnTo>
                    <a:pt x="837697" y="61233"/>
                  </a:lnTo>
                  <a:lnTo>
                    <a:pt x="866180" y="5358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65"/>
            <p:cNvSpPr/>
            <p:nvPr/>
          </p:nvSpPr>
          <p:spPr>
            <a:xfrm>
              <a:off x="1705567" y="2902148"/>
              <a:ext cx="2125269" cy="125017"/>
            </a:xfrm>
            <a:custGeom>
              <a:avLst/>
              <a:gdLst/>
              <a:ahLst/>
              <a:cxnLst/>
              <a:rect l="0" t="0" r="0" b="0"/>
              <a:pathLst>
                <a:path w="2125269" h="125017">
                  <a:moveTo>
                    <a:pt x="0" y="0"/>
                  </a:moveTo>
                  <a:lnTo>
                    <a:pt x="20994" y="0"/>
                  </a:lnTo>
                  <a:lnTo>
                    <a:pt x="55878" y="7686"/>
                  </a:lnTo>
                  <a:lnTo>
                    <a:pt x="90533" y="13301"/>
                  </a:lnTo>
                  <a:lnTo>
                    <a:pt x="127478" y="16509"/>
                  </a:lnTo>
                  <a:lnTo>
                    <a:pt x="168031" y="17681"/>
                  </a:lnTo>
                  <a:lnTo>
                    <a:pt x="207336" y="18826"/>
                  </a:lnTo>
                  <a:lnTo>
                    <a:pt x="245716" y="24921"/>
                  </a:lnTo>
                  <a:lnTo>
                    <a:pt x="287215" y="26420"/>
                  </a:lnTo>
                  <a:lnTo>
                    <a:pt x="331279" y="29386"/>
                  </a:lnTo>
                  <a:lnTo>
                    <a:pt x="369029" y="34882"/>
                  </a:lnTo>
                  <a:lnTo>
                    <a:pt x="407704" y="35554"/>
                  </a:lnTo>
                  <a:lnTo>
                    <a:pt x="440288" y="38313"/>
                  </a:lnTo>
                  <a:lnTo>
                    <a:pt x="483293" y="43398"/>
                  </a:lnTo>
                  <a:lnTo>
                    <a:pt x="524312" y="44400"/>
                  </a:lnTo>
                  <a:lnTo>
                    <a:pt x="560491" y="44600"/>
                  </a:lnTo>
                  <a:lnTo>
                    <a:pt x="600318" y="44634"/>
                  </a:lnTo>
                  <a:lnTo>
                    <a:pt x="644001" y="44643"/>
                  </a:lnTo>
                  <a:lnTo>
                    <a:pt x="684183" y="44648"/>
                  </a:lnTo>
                  <a:lnTo>
                    <a:pt x="727980" y="44648"/>
                  </a:lnTo>
                  <a:lnTo>
                    <a:pt x="771231" y="38512"/>
                  </a:lnTo>
                  <a:lnTo>
                    <a:pt x="807261" y="36267"/>
                  </a:lnTo>
                  <a:lnTo>
                    <a:pt x="850412" y="34799"/>
                  </a:lnTo>
                  <a:lnTo>
                    <a:pt x="894956" y="27622"/>
                  </a:lnTo>
                  <a:lnTo>
                    <a:pt x="931579" y="25870"/>
                  </a:lnTo>
                  <a:lnTo>
                    <a:pt x="961419" y="19110"/>
                  </a:lnTo>
                  <a:lnTo>
                    <a:pt x="1003654" y="18103"/>
                  </a:lnTo>
                  <a:lnTo>
                    <a:pt x="1039483" y="17908"/>
                  </a:lnTo>
                  <a:lnTo>
                    <a:pt x="1079449" y="13129"/>
                  </a:lnTo>
                  <a:lnTo>
                    <a:pt x="1116454" y="10173"/>
                  </a:lnTo>
                  <a:lnTo>
                    <a:pt x="1154990" y="9176"/>
                  </a:lnTo>
                  <a:lnTo>
                    <a:pt x="1191311" y="9001"/>
                  </a:lnTo>
                  <a:lnTo>
                    <a:pt x="1223794" y="9943"/>
                  </a:lnTo>
                  <a:lnTo>
                    <a:pt x="1261971" y="15073"/>
                  </a:lnTo>
                  <a:lnTo>
                    <a:pt x="1295000" y="17031"/>
                  </a:lnTo>
                  <a:lnTo>
                    <a:pt x="1333337" y="17615"/>
                  </a:lnTo>
                  <a:lnTo>
                    <a:pt x="1373965" y="20455"/>
                  </a:lnTo>
                  <a:lnTo>
                    <a:pt x="1410654" y="25538"/>
                  </a:lnTo>
                  <a:lnTo>
                    <a:pt x="1449540" y="27534"/>
                  </a:lnTo>
                  <a:lnTo>
                    <a:pt x="1491795" y="32853"/>
                  </a:lnTo>
                  <a:lnTo>
                    <a:pt x="1534248" y="37796"/>
                  </a:lnTo>
                  <a:lnTo>
                    <a:pt x="1570145" y="45263"/>
                  </a:lnTo>
                  <a:lnTo>
                    <a:pt x="1610544" y="51115"/>
                  </a:lnTo>
                  <a:lnTo>
                    <a:pt x="1649304" y="55492"/>
                  </a:lnTo>
                  <a:lnTo>
                    <a:pt x="1690555" y="60430"/>
                  </a:lnTo>
                  <a:lnTo>
                    <a:pt x="1731158" y="66837"/>
                  </a:lnTo>
                  <a:lnTo>
                    <a:pt x="1767843" y="70529"/>
                  </a:lnTo>
                  <a:lnTo>
                    <a:pt x="1809044" y="73904"/>
                  </a:lnTo>
                  <a:lnTo>
                    <a:pt x="1844710" y="78452"/>
                  </a:lnTo>
                  <a:lnTo>
                    <a:pt x="1888169" y="79987"/>
                  </a:lnTo>
                  <a:lnTo>
                    <a:pt x="1923166" y="80255"/>
                  </a:lnTo>
                  <a:lnTo>
                    <a:pt x="1962426" y="86480"/>
                  </a:lnTo>
                  <a:lnTo>
                    <a:pt x="2001347" y="93667"/>
                  </a:lnTo>
                  <a:lnTo>
                    <a:pt x="2036846" y="96875"/>
                  </a:lnTo>
                  <a:lnTo>
                    <a:pt x="2081422" y="100691"/>
                  </a:lnTo>
                  <a:lnTo>
                    <a:pt x="2110124" y="107295"/>
                  </a:lnTo>
                  <a:lnTo>
                    <a:pt x="2112196" y="109235"/>
                  </a:lnTo>
                  <a:lnTo>
                    <a:pt x="2113577" y="111518"/>
                  </a:lnTo>
                  <a:lnTo>
                    <a:pt x="2115488" y="113040"/>
                  </a:lnTo>
                  <a:lnTo>
                    <a:pt x="2123784" y="115684"/>
                  </a:lnTo>
                  <a:lnTo>
                    <a:pt x="2124279" y="116811"/>
                  </a:lnTo>
                  <a:lnTo>
                    <a:pt x="2125268" y="12501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188142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t>Rings</a:t>
            </a:r>
          </a:p>
        </p:txBody>
      </p:sp>
      <p:sp>
        <p:nvSpPr>
          <p:cNvPr id="74756" name="Rectangle 4"/>
          <p:cNvSpPr>
            <a:spLocks noGrp="1" noChangeArrowheads="1"/>
          </p:cNvSpPr>
          <p:nvPr>
            <p:ph type="body" sz="half" idx="2"/>
          </p:nvPr>
        </p:nvSpPr>
        <p:spPr>
          <a:xfrm>
            <a:off x="3886200" y="1371600"/>
            <a:ext cx="4800600" cy="4759325"/>
          </a:xfrm>
        </p:spPr>
        <p:txBody>
          <a:bodyPr/>
          <a:lstStyle/>
          <a:p>
            <a:pPr>
              <a:lnSpc>
                <a:spcPct val="90000"/>
              </a:lnSpc>
            </a:pPr>
            <a:r>
              <a:rPr lang="en-US" sz="2200" dirty="0">
                <a:effectLst/>
              </a:rPr>
              <a:t>It has four main groups of rings and three fainter, narrower ring groups. These groups are separated by gaps called divisions</a:t>
            </a:r>
            <a:r>
              <a:rPr lang="en-US" sz="2200" dirty="0"/>
              <a:t>. </a:t>
            </a:r>
          </a:p>
          <a:p>
            <a:pPr>
              <a:lnSpc>
                <a:spcPct val="90000"/>
              </a:lnSpc>
            </a:pPr>
            <a:r>
              <a:rPr lang="en-US" sz="2200" dirty="0"/>
              <a:t>Each of these ring groups are mad of thousands of smaller rings.</a:t>
            </a:r>
            <a:endParaRPr lang="en-US" sz="2200" dirty="0">
              <a:effectLst/>
            </a:endParaRPr>
          </a:p>
          <a:p>
            <a:pPr>
              <a:lnSpc>
                <a:spcPct val="90000"/>
              </a:lnSpc>
            </a:pPr>
            <a:r>
              <a:rPr lang="en-US" sz="2200" dirty="0">
                <a:effectLst/>
              </a:rPr>
              <a:t>They are made mostly of ice chunks (and some rock) that range in size from the size of a fingernail to the size of a car.</a:t>
            </a:r>
          </a:p>
          <a:p>
            <a:pPr>
              <a:lnSpc>
                <a:spcPct val="90000"/>
              </a:lnSpc>
            </a:pPr>
            <a:r>
              <a:rPr lang="en-US" sz="2200" dirty="0">
                <a:effectLst/>
              </a:rPr>
              <a:t>Although they are 25,000km in diameter, they are very thin, only a km or so from top to bottom. (Less than ½ a mile.)</a:t>
            </a:r>
          </a:p>
        </p:txBody>
      </p:sp>
      <p:pic>
        <p:nvPicPr>
          <p:cNvPr id="74757" name="Picture 5"/>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57200" y="1946275"/>
            <a:ext cx="3200400" cy="304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3524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Saturn’s satellites</a:t>
            </a:r>
          </a:p>
        </p:txBody>
      </p:sp>
      <p:sp>
        <p:nvSpPr>
          <p:cNvPr id="75780" name="Rectangle 4"/>
          <p:cNvSpPr>
            <a:spLocks noGrp="1" noChangeArrowheads="1"/>
          </p:cNvSpPr>
          <p:nvPr>
            <p:ph type="body" sz="half" idx="2"/>
          </p:nvPr>
        </p:nvSpPr>
        <p:spPr>
          <a:xfrm>
            <a:off x="152400" y="1600200"/>
            <a:ext cx="4419600" cy="4530725"/>
          </a:xfrm>
        </p:spPr>
        <p:txBody>
          <a:bodyPr/>
          <a:lstStyle/>
          <a:p>
            <a:pPr>
              <a:lnSpc>
                <a:spcPct val="90000"/>
              </a:lnSpc>
            </a:pPr>
            <a:r>
              <a:rPr lang="en-US" sz="2400" dirty="0"/>
              <a:t>Saturn has 54 named moons. </a:t>
            </a:r>
          </a:p>
          <a:p>
            <a:pPr>
              <a:lnSpc>
                <a:spcPct val="90000"/>
              </a:lnSpc>
            </a:pPr>
            <a:r>
              <a:rPr lang="en-US" sz="2400" dirty="0">
                <a:effectLst/>
              </a:rPr>
              <a:t>Saturn</a:t>
            </a:r>
            <a:r>
              <a:rPr lang="en-US" sz="2400" dirty="0">
                <a:effectLst/>
                <a:latin typeface="Comic Sans MS"/>
              </a:rPr>
              <a:t>’</a:t>
            </a:r>
            <a:r>
              <a:rPr lang="en-US" sz="2400" dirty="0">
                <a:effectLst/>
              </a:rPr>
              <a:t>s moons are named after the Greek mythological creatures called Titans which are primordial, giant gods.</a:t>
            </a:r>
          </a:p>
          <a:p>
            <a:pPr>
              <a:lnSpc>
                <a:spcPct val="90000"/>
              </a:lnSpc>
            </a:pPr>
            <a:r>
              <a:rPr lang="en-US" sz="2400" dirty="0">
                <a:effectLst/>
              </a:rPr>
              <a:t>However, because they ran out of names related to Titans, they began naming the moons after Norse, Gaelic, and Inuit gods.</a:t>
            </a:r>
          </a:p>
        </p:txBody>
      </p:sp>
      <p:pic>
        <p:nvPicPr>
          <p:cNvPr id="75779"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4753" t="18500" r="5942" b="5817"/>
          <a:stretch>
            <a:fillRect/>
          </a:stretch>
        </p:blipFill>
        <p:spPr>
          <a:xfrm>
            <a:off x="4648200" y="2057400"/>
            <a:ext cx="4495800" cy="2890838"/>
          </a:xfrm>
        </p:spPr>
      </p:pic>
      <mc:AlternateContent xmlns:mc="http://schemas.openxmlformats.org/markup-compatibility/2006" xmlns:p14="http://schemas.microsoft.com/office/powerpoint/2010/main">
        <mc:Choice Requires="p14">
          <p:contentPart p14:bwMode="auto" r:id="rId3">
            <p14:nvContentPartPr>
              <p14:cNvPr id="149506" name="Ink 2"/>
              <p14:cNvContentPartPr>
                <a14:cpLocks xmlns:a14="http://schemas.microsoft.com/office/drawing/2010/main" noRot="1" noChangeAspect="1" noEditPoints="1" noChangeArrowheads="1" noChangeShapeType="1"/>
              </p14:cNvContentPartPr>
              <p14:nvPr/>
            </p14:nvContentPartPr>
            <p14:xfrm>
              <a:off x="1554163" y="6435725"/>
              <a:ext cx="12700" cy="22225"/>
            </p14:xfrm>
          </p:contentPart>
        </mc:Choice>
        <mc:Fallback xmlns="">
          <p:pic>
            <p:nvPicPr>
              <p:cNvPr id="149506" name="Ink 2"/>
              <p:cNvPicPr>
                <a:picLocks noRot="1" noChangeAspect="1" noEditPoints="1" noChangeArrowheads="1" noChangeShapeType="1"/>
              </p:cNvPicPr>
              <p:nvPr/>
            </p:nvPicPr>
            <p:blipFill>
              <a:blip r:embed="rId4" cstate="print"/>
              <a:stretch>
                <a:fillRect/>
              </a:stretch>
            </p:blipFill>
            <p:spPr>
              <a:xfrm>
                <a:off x="1538197" y="6372635"/>
                <a:ext cx="44631" cy="14840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9507" name="Ink 3"/>
              <p14:cNvContentPartPr>
                <a14:cpLocks xmlns:a14="http://schemas.microsoft.com/office/drawing/2010/main" noRot="1" noChangeAspect="1" noEditPoints="1" noChangeArrowheads="1" noChangeShapeType="1"/>
              </p14:cNvContentPartPr>
              <p14:nvPr/>
            </p14:nvContentPartPr>
            <p14:xfrm>
              <a:off x="1897063" y="1692275"/>
              <a:ext cx="2263775" cy="468313"/>
            </p14:xfrm>
          </p:contentPart>
        </mc:Choice>
        <mc:Fallback xmlns="">
          <p:pic>
            <p:nvPicPr>
              <p:cNvPr id="149507" name="Ink 3"/>
              <p:cNvPicPr>
                <a:picLocks noRot="1" noChangeAspect="1" noEditPoints="1" noChangeArrowheads="1" noChangeShapeType="1"/>
              </p:cNvPicPr>
              <p:nvPr/>
            </p:nvPicPr>
            <p:blipFill>
              <a:blip r:embed="rId6" cstate="print"/>
              <a:stretch>
                <a:fillRect/>
              </a:stretch>
            </p:blipFill>
            <p:spPr>
              <a:xfrm>
                <a:off x="1881222" y="1628921"/>
                <a:ext cx="2295456" cy="595020"/>
              </a:xfrm>
              <a:prstGeom prst="rect">
                <a:avLst/>
              </a:prstGeom>
            </p:spPr>
          </p:pic>
        </mc:Fallback>
      </mc:AlternateContent>
      <p:sp>
        <p:nvSpPr>
          <p:cNvPr id="10" name="SMARTInkShape-167"/>
          <p:cNvSpPr/>
          <p:nvPr/>
        </p:nvSpPr>
        <p:spPr>
          <a:xfrm>
            <a:off x="1964531" y="1973482"/>
            <a:ext cx="2241352" cy="53547"/>
          </a:xfrm>
          <a:custGeom>
            <a:avLst/>
            <a:gdLst/>
            <a:ahLst/>
            <a:cxnLst/>
            <a:rect l="0" t="0" r="0" b="0"/>
            <a:pathLst>
              <a:path w="2241352" h="53547">
                <a:moveTo>
                  <a:pt x="0" y="8908"/>
                </a:moveTo>
                <a:lnTo>
                  <a:pt x="41981" y="8908"/>
                </a:lnTo>
                <a:lnTo>
                  <a:pt x="82059" y="8908"/>
                </a:lnTo>
                <a:lnTo>
                  <a:pt x="122872" y="8908"/>
                </a:lnTo>
                <a:lnTo>
                  <a:pt x="167476" y="8908"/>
                </a:lnTo>
                <a:lnTo>
                  <a:pt x="204948" y="8908"/>
                </a:lnTo>
                <a:lnTo>
                  <a:pt x="243659" y="8908"/>
                </a:lnTo>
                <a:lnTo>
                  <a:pt x="284491" y="8908"/>
                </a:lnTo>
                <a:lnTo>
                  <a:pt x="327357" y="2771"/>
                </a:lnTo>
                <a:lnTo>
                  <a:pt x="368162" y="530"/>
                </a:lnTo>
                <a:lnTo>
                  <a:pt x="409402" y="87"/>
                </a:lnTo>
                <a:lnTo>
                  <a:pt x="452352" y="0"/>
                </a:lnTo>
                <a:lnTo>
                  <a:pt x="493174" y="2628"/>
                </a:lnTo>
                <a:lnTo>
                  <a:pt x="527456" y="7044"/>
                </a:lnTo>
                <a:lnTo>
                  <a:pt x="569855" y="8541"/>
                </a:lnTo>
                <a:lnTo>
                  <a:pt x="613027" y="8834"/>
                </a:lnTo>
                <a:lnTo>
                  <a:pt x="653894" y="8894"/>
                </a:lnTo>
                <a:lnTo>
                  <a:pt x="690833" y="8903"/>
                </a:lnTo>
                <a:lnTo>
                  <a:pt x="727905" y="8907"/>
                </a:lnTo>
                <a:lnTo>
                  <a:pt x="771838" y="8908"/>
                </a:lnTo>
                <a:lnTo>
                  <a:pt x="806914" y="8908"/>
                </a:lnTo>
                <a:lnTo>
                  <a:pt x="848188" y="9900"/>
                </a:lnTo>
                <a:lnTo>
                  <a:pt x="890885" y="15976"/>
                </a:lnTo>
                <a:lnTo>
                  <a:pt x="919140" y="14640"/>
                </a:lnTo>
                <a:lnTo>
                  <a:pt x="955355" y="10038"/>
                </a:lnTo>
                <a:lnTo>
                  <a:pt x="994148" y="9132"/>
                </a:lnTo>
                <a:lnTo>
                  <a:pt x="1036386" y="8971"/>
                </a:lnTo>
                <a:lnTo>
                  <a:pt x="1078834" y="8921"/>
                </a:lnTo>
                <a:lnTo>
                  <a:pt x="1115880" y="8909"/>
                </a:lnTo>
                <a:lnTo>
                  <a:pt x="1158169" y="8909"/>
                </a:lnTo>
                <a:lnTo>
                  <a:pt x="1197400" y="8908"/>
                </a:lnTo>
                <a:lnTo>
                  <a:pt x="1232459" y="11554"/>
                </a:lnTo>
                <a:lnTo>
                  <a:pt x="1276967" y="17010"/>
                </a:lnTo>
                <a:lnTo>
                  <a:pt x="1321595" y="22469"/>
                </a:lnTo>
                <a:lnTo>
                  <a:pt x="1366242" y="26200"/>
                </a:lnTo>
                <a:lnTo>
                  <a:pt x="1410890" y="27684"/>
                </a:lnTo>
                <a:lnTo>
                  <a:pt x="1450798" y="34446"/>
                </a:lnTo>
                <a:lnTo>
                  <a:pt x="1491809" y="35531"/>
                </a:lnTo>
                <a:lnTo>
                  <a:pt x="1534987" y="35675"/>
                </a:lnTo>
                <a:lnTo>
                  <a:pt x="1572875" y="35694"/>
                </a:lnTo>
                <a:lnTo>
                  <a:pt x="1614662" y="35694"/>
                </a:lnTo>
                <a:lnTo>
                  <a:pt x="1654098" y="35694"/>
                </a:lnTo>
                <a:lnTo>
                  <a:pt x="1693325" y="35694"/>
                </a:lnTo>
                <a:lnTo>
                  <a:pt x="1734092" y="35694"/>
                </a:lnTo>
                <a:lnTo>
                  <a:pt x="1773659" y="35694"/>
                </a:lnTo>
                <a:lnTo>
                  <a:pt x="1816180" y="35694"/>
                </a:lnTo>
                <a:lnTo>
                  <a:pt x="1858741" y="35694"/>
                </a:lnTo>
                <a:lnTo>
                  <a:pt x="1869888" y="34702"/>
                </a:lnTo>
                <a:lnTo>
                  <a:pt x="1898916" y="27595"/>
                </a:lnTo>
                <a:lnTo>
                  <a:pt x="1935692" y="26874"/>
                </a:lnTo>
                <a:lnTo>
                  <a:pt x="1975052" y="19713"/>
                </a:lnTo>
                <a:lnTo>
                  <a:pt x="2017465" y="18003"/>
                </a:lnTo>
                <a:lnTo>
                  <a:pt x="2061379" y="17841"/>
                </a:lnTo>
                <a:lnTo>
                  <a:pt x="2088299" y="18827"/>
                </a:lnTo>
                <a:lnTo>
                  <a:pt x="2131215" y="26216"/>
                </a:lnTo>
                <a:lnTo>
                  <a:pt x="2163908" y="26755"/>
                </a:lnTo>
                <a:lnTo>
                  <a:pt x="2169891" y="29406"/>
                </a:lnTo>
                <a:lnTo>
                  <a:pt x="2175855" y="32899"/>
                </a:lnTo>
                <a:lnTo>
                  <a:pt x="2187769" y="35145"/>
                </a:lnTo>
                <a:lnTo>
                  <a:pt x="2190749" y="35326"/>
                </a:lnTo>
                <a:lnTo>
                  <a:pt x="2196701" y="38176"/>
                </a:lnTo>
                <a:lnTo>
                  <a:pt x="2202656" y="41761"/>
                </a:lnTo>
                <a:lnTo>
                  <a:pt x="2211586" y="44770"/>
                </a:lnTo>
                <a:lnTo>
                  <a:pt x="2220515" y="50512"/>
                </a:lnTo>
                <a:lnTo>
                  <a:pt x="2229445" y="52654"/>
                </a:lnTo>
                <a:lnTo>
                  <a:pt x="2241197" y="53546"/>
                </a:lnTo>
                <a:lnTo>
                  <a:pt x="2241351" y="4462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56639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a:t>Saturn’s satellites</a:t>
            </a:r>
          </a:p>
        </p:txBody>
      </p:sp>
      <p:sp>
        <p:nvSpPr>
          <p:cNvPr id="76804" name="Rectangle 4"/>
          <p:cNvSpPr>
            <a:spLocks noGrp="1" noChangeArrowheads="1"/>
          </p:cNvSpPr>
          <p:nvPr>
            <p:ph type="body" sz="half" idx="2"/>
          </p:nvPr>
        </p:nvSpPr>
        <p:spPr/>
        <p:txBody>
          <a:bodyPr/>
          <a:lstStyle/>
          <a:p>
            <a:pPr>
              <a:lnSpc>
                <a:spcPct val="90000"/>
              </a:lnSpc>
            </a:pPr>
            <a:r>
              <a:rPr lang="en-US" sz="2800" dirty="0"/>
              <a:t>The Cassini space mission has discovered some exciting facts about some of Saturn’s moons.</a:t>
            </a:r>
          </a:p>
          <a:p>
            <a:pPr>
              <a:lnSpc>
                <a:spcPct val="90000"/>
              </a:lnSpc>
            </a:pPr>
            <a:r>
              <a:rPr lang="en-US" sz="2800" dirty="0"/>
              <a:t>Titan, the largest moon, has a thick atmosphere and rivers &amp; lakes of liquid methane.</a:t>
            </a:r>
          </a:p>
          <a:p>
            <a:pPr>
              <a:lnSpc>
                <a:spcPct val="90000"/>
              </a:lnSpc>
            </a:pPr>
            <a:endParaRPr lang="en-US" sz="2800" dirty="0"/>
          </a:p>
        </p:txBody>
      </p:sp>
      <p:sp>
        <p:nvSpPr>
          <p:cNvPr id="76805" name="Rectangle 5"/>
          <p:cNvSpPr>
            <a:spLocks noChangeArrowheads="1"/>
          </p:cNvSpPr>
          <p:nvPr/>
        </p:nvSpPr>
        <p:spPr bwMode="auto">
          <a:xfrm>
            <a:off x="381000"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76809" name="Picture 9" descr="Artist's concept: T-53 - Studying Titan's Atmosphere With Ultraviolet Light"/>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57200" y="2438400"/>
            <a:ext cx="4038600" cy="280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34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a:t>More Moons</a:t>
            </a:r>
          </a:p>
        </p:txBody>
      </p:sp>
      <p:sp>
        <p:nvSpPr>
          <p:cNvPr id="77828" name="Rectangle 4"/>
          <p:cNvSpPr>
            <a:spLocks noGrp="1" noChangeArrowheads="1"/>
          </p:cNvSpPr>
          <p:nvPr>
            <p:ph type="body" sz="half" idx="2"/>
          </p:nvPr>
        </p:nvSpPr>
        <p:spPr>
          <a:xfrm>
            <a:off x="3810000" y="1600200"/>
            <a:ext cx="4876800" cy="4530725"/>
          </a:xfrm>
        </p:spPr>
        <p:txBody>
          <a:bodyPr/>
          <a:lstStyle/>
          <a:p>
            <a:pPr>
              <a:lnSpc>
                <a:spcPct val="90000"/>
              </a:lnSpc>
            </a:pPr>
            <a:r>
              <a:rPr lang="en-US" sz="2400" dirty="0" err="1">
                <a:effectLst/>
              </a:rPr>
              <a:t>Iapetus</a:t>
            </a:r>
            <a:r>
              <a:rPr lang="en-US" sz="2400" dirty="0">
                <a:effectLst/>
              </a:rPr>
              <a:t> has two sides of remarkably different brightness. </a:t>
            </a:r>
          </a:p>
          <a:p>
            <a:pPr>
              <a:lnSpc>
                <a:spcPct val="90000"/>
              </a:lnSpc>
            </a:pPr>
            <a:r>
              <a:rPr lang="en-US" sz="2400" dirty="0">
                <a:effectLst/>
              </a:rPr>
              <a:t>Rhea may have its own faint rings. </a:t>
            </a:r>
          </a:p>
          <a:p>
            <a:pPr>
              <a:lnSpc>
                <a:spcPct val="90000"/>
              </a:lnSpc>
            </a:pPr>
            <a:r>
              <a:rPr lang="en-US" sz="2400" dirty="0">
                <a:effectLst/>
                <a:cs typeface="Arial" pitchFamily="34" charset="0"/>
              </a:rPr>
              <a:t>A giant crater on </a:t>
            </a:r>
            <a:r>
              <a:rPr lang="en-US" sz="2400" dirty="0" err="1">
                <a:effectLst/>
                <a:cs typeface="Arial" pitchFamily="34" charset="0"/>
              </a:rPr>
              <a:t>Mimas</a:t>
            </a:r>
            <a:r>
              <a:rPr lang="en-US" sz="2400" dirty="0">
                <a:effectLst/>
                <a:cs typeface="Arial" pitchFamily="34" charset="0"/>
              </a:rPr>
              <a:t> makes it look like the "Death Star" from the Star Wars.</a:t>
            </a:r>
          </a:p>
          <a:p>
            <a:pPr>
              <a:lnSpc>
                <a:spcPct val="90000"/>
              </a:lnSpc>
            </a:pPr>
            <a:r>
              <a:rPr lang="en-US" sz="2400" dirty="0">
                <a:effectLst/>
                <a:cs typeface="Arial" pitchFamily="34" charset="0"/>
              </a:rPr>
              <a:t>Hyperion is shaped like a garbage can. </a:t>
            </a:r>
          </a:p>
          <a:p>
            <a:pPr>
              <a:lnSpc>
                <a:spcPct val="90000"/>
              </a:lnSpc>
            </a:pPr>
            <a:r>
              <a:rPr lang="en-US" sz="2400" dirty="0">
                <a:effectLst/>
                <a:cs typeface="Arial" pitchFamily="34" charset="0"/>
              </a:rPr>
              <a:t>Prometheus and Pandora are called the "shepherd moons" because they herd particles into Saturn's "F ring</a:t>
            </a:r>
            <a:endParaRPr lang="en-US" sz="2400" dirty="0">
              <a:effectLst/>
            </a:endParaRPr>
          </a:p>
          <a:p>
            <a:pPr>
              <a:lnSpc>
                <a:spcPct val="90000"/>
              </a:lnSpc>
            </a:pPr>
            <a:endParaRPr lang="en-US" sz="2400" dirty="0">
              <a:effectLst/>
            </a:endParaRPr>
          </a:p>
        </p:txBody>
      </p:sp>
      <p:pic>
        <p:nvPicPr>
          <p:cNvPr id="77829" name="Picture 5"/>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381000" y="2362200"/>
            <a:ext cx="3276600" cy="2808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987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a:t>Saturn Myth</a:t>
            </a:r>
          </a:p>
        </p:txBody>
      </p:sp>
      <p:sp>
        <p:nvSpPr>
          <p:cNvPr id="80900" name="Rectangle 4"/>
          <p:cNvSpPr>
            <a:spLocks noGrp="1" noChangeArrowheads="1"/>
          </p:cNvSpPr>
          <p:nvPr>
            <p:ph type="body" sz="half" idx="2"/>
          </p:nvPr>
        </p:nvSpPr>
        <p:spPr/>
        <p:txBody>
          <a:bodyPr/>
          <a:lstStyle/>
          <a:p>
            <a:r>
              <a:rPr lang="en-US" sz="2400" dirty="0"/>
              <a:t>In Roman mythology, Saturn is the god of agriculture, justice, and strength.</a:t>
            </a:r>
          </a:p>
          <a:p>
            <a:r>
              <a:rPr lang="en-US" sz="2400" dirty="0"/>
              <a:t>His Greek counterpart was Cronus and was the son of Uranus and the father of Zeus (Jupiter). </a:t>
            </a:r>
          </a:p>
          <a:p>
            <a:r>
              <a:rPr lang="en-US" sz="2400" dirty="0"/>
              <a:t>Saturn is the root of the English word "Saturday"</a:t>
            </a:r>
          </a:p>
          <a:p>
            <a:endParaRPr lang="en-US" sz="2000" dirty="0"/>
          </a:p>
        </p:txBody>
      </p:sp>
      <p:pic>
        <p:nvPicPr>
          <p:cNvPr id="80901" name="Picture 5"/>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57200" y="1960563"/>
            <a:ext cx="40386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50530" name="Ink 2"/>
              <p14:cNvContentPartPr>
                <a14:cpLocks xmlns:a14="http://schemas.microsoft.com/office/drawing/2010/main" noRot="1" noChangeAspect="1" noEditPoints="1" noChangeArrowheads="1" noChangeShapeType="1"/>
              </p14:cNvContentPartPr>
              <p14:nvPr/>
            </p14:nvContentPartPr>
            <p14:xfrm>
              <a:off x="4937125" y="2114550"/>
              <a:ext cx="3178175" cy="617538"/>
            </p14:xfrm>
          </p:contentPart>
        </mc:Choice>
        <mc:Fallback xmlns="">
          <p:pic>
            <p:nvPicPr>
              <p:cNvPr id="150530" name="Ink 2"/>
              <p:cNvPicPr>
                <a:picLocks noRot="1" noChangeAspect="1" noEditPoints="1" noChangeArrowheads="1" noChangeShapeType="1"/>
              </p:cNvPicPr>
              <p:nvPr/>
            </p:nvPicPr>
            <p:blipFill>
              <a:blip r:embed="rId4" cstate="print"/>
              <a:stretch>
                <a:fillRect/>
              </a:stretch>
            </p:blipFill>
            <p:spPr>
              <a:xfrm>
                <a:off x="4921285" y="2050853"/>
                <a:ext cx="3210216" cy="744572"/>
              </a:xfrm>
              <a:prstGeom prst="rect">
                <a:avLst/>
              </a:prstGeom>
            </p:spPr>
          </p:pic>
        </mc:Fallback>
      </mc:AlternateContent>
      <p:grpSp>
        <p:nvGrpSpPr>
          <p:cNvPr id="20" name="SMARTInkShape-Group131"/>
          <p:cNvGrpSpPr/>
          <p:nvPr/>
        </p:nvGrpSpPr>
        <p:grpSpPr>
          <a:xfrm>
            <a:off x="5116710" y="2393263"/>
            <a:ext cx="2982516" cy="410659"/>
            <a:chOff x="5116710" y="2393263"/>
            <a:chExt cx="2982516" cy="410659"/>
          </a:xfrm>
        </p:grpSpPr>
        <p:sp>
          <p:nvSpPr>
            <p:cNvPr id="18" name="SMARTInkShape-168"/>
            <p:cNvSpPr/>
            <p:nvPr/>
          </p:nvSpPr>
          <p:spPr>
            <a:xfrm>
              <a:off x="6795492" y="2393263"/>
              <a:ext cx="1303734" cy="97601"/>
            </a:xfrm>
            <a:custGeom>
              <a:avLst/>
              <a:gdLst/>
              <a:ahLst/>
              <a:cxnLst/>
              <a:rect l="0" t="0" r="0" b="0"/>
              <a:pathLst>
                <a:path w="1303734" h="97601">
                  <a:moveTo>
                    <a:pt x="0" y="8820"/>
                  </a:moveTo>
                  <a:lnTo>
                    <a:pt x="17216" y="7829"/>
                  </a:lnTo>
                  <a:lnTo>
                    <a:pt x="57098" y="718"/>
                  </a:lnTo>
                  <a:lnTo>
                    <a:pt x="93947" y="0"/>
                  </a:lnTo>
                  <a:lnTo>
                    <a:pt x="132071" y="905"/>
                  </a:lnTo>
                  <a:lnTo>
                    <a:pt x="171940" y="6962"/>
                  </a:lnTo>
                  <a:lnTo>
                    <a:pt x="206057" y="8272"/>
                  </a:lnTo>
                  <a:lnTo>
                    <a:pt x="248398" y="8714"/>
                  </a:lnTo>
                  <a:lnTo>
                    <a:pt x="291818" y="8808"/>
                  </a:lnTo>
                  <a:lnTo>
                    <a:pt x="314336" y="11464"/>
                  </a:lnTo>
                  <a:lnTo>
                    <a:pt x="350443" y="15888"/>
                  </a:lnTo>
                  <a:lnTo>
                    <a:pt x="394545" y="19843"/>
                  </a:lnTo>
                  <a:lnTo>
                    <a:pt x="437047" y="24657"/>
                  </a:lnTo>
                  <a:lnTo>
                    <a:pt x="470072" y="25781"/>
                  </a:lnTo>
                  <a:lnTo>
                    <a:pt x="506390" y="26415"/>
                  </a:lnTo>
                  <a:lnTo>
                    <a:pt x="540853" y="26603"/>
                  </a:lnTo>
                  <a:lnTo>
                    <a:pt x="582311" y="26666"/>
                  </a:lnTo>
                  <a:lnTo>
                    <a:pt x="621997" y="26677"/>
                  </a:lnTo>
                  <a:lnTo>
                    <a:pt x="663520" y="26679"/>
                  </a:lnTo>
                  <a:lnTo>
                    <a:pt x="702613" y="26679"/>
                  </a:lnTo>
                  <a:lnTo>
                    <a:pt x="743963" y="26679"/>
                  </a:lnTo>
                  <a:lnTo>
                    <a:pt x="783004" y="26679"/>
                  </a:lnTo>
                  <a:lnTo>
                    <a:pt x="821691" y="26679"/>
                  </a:lnTo>
                  <a:lnTo>
                    <a:pt x="857281" y="26679"/>
                  </a:lnTo>
                  <a:lnTo>
                    <a:pt x="898267" y="26679"/>
                  </a:lnTo>
                  <a:lnTo>
                    <a:pt x="933895" y="26679"/>
                  </a:lnTo>
                  <a:lnTo>
                    <a:pt x="969441" y="26679"/>
                  </a:lnTo>
                  <a:lnTo>
                    <a:pt x="1011208" y="27671"/>
                  </a:lnTo>
                  <a:lnTo>
                    <a:pt x="1048609" y="32817"/>
                  </a:lnTo>
                  <a:lnTo>
                    <a:pt x="1092938" y="35243"/>
                  </a:lnTo>
                  <a:lnTo>
                    <a:pt x="1131972" y="42666"/>
                  </a:lnTo>
                  <a:lnTo>
                    <a:pt x="1173702" y="51852"/>
                  </a:lnTo>
                  <a:lnTo>
                    <a:pt x="1216218" y="64430"/>
                  </a:lnTo>
                  <a:lnTo>
                    <a:pt x="1256211" y="83355"/>
                  </a:lnTo>
                  <a:lnTo>
                    <a:pt x="1283242" y="95487"/>
                  </a:lnTo>
                  <a:lnTo>
                    <a:pt x="1297262" y="97600"/>
                  </a:lnTo>
                  <a:lnTo>
                    <a:pt x="1299419" y="96778"/>
                  </a:lnTo>
                  <a:lnTo>
                    <a:pt x="1300857" y="95242"/>
                  </a:lnTo>
                  <a:lnTo>
                    <a:pt x="1303733" y="89188"/>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69"/>
            <p:cNvSpPr/>
            <p:nvPr/>
          </p:nvSpPr>
          <p:spPr>
            <a:xfrm>
              <a:off x="5116710" y="2741414"/>
              <a:ext cx="2678908" cy="62508"/>
            </a:xfrm>
            <a:custGeom>
              <a:avLst/>
              <a:gdLst/>
              <a:ahLst/>
              <a:cxnLst/>
              <a:rect l="0" t="0" r="0" b="0"/>
              <a:pathLst>
                <a:path w="2678908" h="62508">
                  <a:moveTo>
                    <a:pt x="0" y="62507"/>
                  </a:moveTo>
                  <a:lnTo>
                    <a:pt x="4740" y="62507"/>
                  </a:lnTo>
                  <a:lnTo>
                    <a:pt x="39148" y="54405"/>
                  </a:lnTo>
                  <a:lnTo>
                    <a:pt x="74451" y="52658"/>
                  </a:lnTo>
                  <a:lnTo>
                    <a:pt x="108926" y="45899"/>
                  </a:lnTo>
                  <a:lnTo>
                    <a:pt x="148691" y="45019"/>
                  </a:lnTo>
                  <a:lnTo>
                    <a:pt x="181179" y="42166"/>
                  </a:lnTo>
                  <a:lnTo>
                    <a:pt x="213477" y="38584"/>
                  </a:lnTo>
                  <a:lnTo>
                    <a:pt x="253973" y="37559"/>
                  </a:lnTo>
                  <a:lnTo>
                    <a:pt x="291107" y="41114"/>
                  </a:lnTo>
                  <a:lnTo>
                    <a:pt x="330221" y="37757"/>
                  </a:lnTo>
                  <a:lnTo>
                    <a:pt x="365377" y="36623"/>
                  </a:lnTo>
                  <a:lnTo>
                    <a:pt x="409996" y="35987"/>
                  </a:lnTo>
                  <a:lnTo>
                    <a:pt x="448351" y="35798"/>
                  </a:lnTo>
                  <a:lnTo>
                    <a:pt x="484851" y="35742"/>
                  </a:lnTo>
                  <a:lnTo>
                    <a:pt x="520800" y="35725"/>
                  </a:lnTo>
                  <a:lnTo>
                    <a:pt x="561327" y="35719"/>
                  </a:lnTo>
                  <a:lnTo>
                    <a:pt x="604757" y="30978"/>
                  </a:lnTo>
                  <a:lnTo>
                    <a:pt x="644301" y="28030"/>
                  </a:lnTo>
                  <a:lnTo>
                    <a:pt x="674302" y="27339"/>
                  </a:lnTo>
                  <a:lnTo>
                    <a:pt x="705495" y="26042"/>
                  </a:lnTo>
                  <a:lnTo>
                    <a:pt x="746360" y="20722"/>
                  </a:lnTo>
                  <a:lnTo>
                    <a:pt x="789446" y="18707"/>
                  </a:lnTo>
                  <a:lnTo>
                    <a:pt x="833632" y="18110"/>
                  </a:lnTo>
                  <a:lnTo>
                    <a:pt x="878143" y="17933"/>
                  </a:lnTo>
                  <a:lnTo>
                    <a:pt x="922752" y="17878"/>
                  </a:lnTo>
                  <a:lnTo>
                    <a:pt x="966396" y="17866"/>
                  </a:lnTo>
                  <a:lnTo>
                    <a:pt x="1005896" y="16869"/>
                  </a:lnTo>
                  <a:lnTo>
                    <a:pt x="1049570" y="12714"/>
                  </a:lnTo>
                  <a:lnTo>
                    <a:pt x="1082624" y="14911"/>
                  </a:lnTo>
                  <a:lnTo>
                    <a:pt x="1125221" y="12245"/>
                  </a:lnTo>
                  <a:lnTo>
                    <a:pt x="1155935" y="10402"/>
                  </a:lnTo>
                  <a:lnTo>
                    <a:pt x="1188436" y="9582"/>
                  </a:lnTo>
                  <a:lnTo>
                    <a:pt x="1219416" y="9221"/>
                  </a:lnTo>
                  <a:lnTo>
                    <a:pt x="1249725" y="9059"/>
                  </a:lnTo>
                  <a:lnTo>
                    <a:pt x="1279730" y="8987"/>
                  </a:lnTo>
                  <a:lnTo>
                    <a:pt x="1309603" y="8953"/>
                  </a:lnTo>
                  <a:lnTo>
                    <a:pt x="1339416" y="8939"/>
                  </a:lnTo>
                  <a:lnTo>
                    <a:pt x="1369201" y="8934"/>
                  </a:lnTo>
                  <a:lnTo>
                    <a:pt x="1398976" y="8932"/>
                  </a:lnTo>
                  <a:lnTo>
                    <a:pt x="1428747" y="6283"/>
                  </a:lnTo>
                  <a:lnTo>
                    <a:pt x="1458515" y="2792"/>
                  </a:lnTo>
                  <a:lnTo>
                    <a:pt x="1488279" y="1241"/>
                  </a:lnTo>
                  <a:lnTo>
                    <a:pt x="1518047" y="550"/>
                  </a:lnTo>
                  <a:lnTo>
                    <a:pt x="1547811" y="245"/>
                  </a:lnTo>
                  <a:lnTo>
                    <a:pt x="1591468" y="70"/>
                  </a:lnTo>
                  <a:lnTo>
                    <a:pt x="1630971" y="20"/>
                  </a:lnTo>
                  <a:lnTo>
                    <a:pt x="1673656" y="6"/>
                  </a:lnTo>
                  <a:lnTo>
                    <a:pt x="1716730" y="0"/>
                  </a:lnTo>
                  <a:lnTo>
                    <a:pt x="1756061" y="0"/>
                  </a:lnTo>
                  <a:lnTo>
                    <a:pt x="1798691" y="992"/>
                  </a:lnTo>
                  <a:lnTo>
                    <a:pt x="1841752" y="6136"/>
                  </a:lnTo>
                  <a:lnTo>
                    <a:pt x="1881079" y="8102"/>
                  </a:lnTo>
                  <a:lnTo>
                    <a:pt x="1922716" y="8684"/>
                  </a:lnTo>
                  <a:lnTo>
                    <a:pt x="1961623" y="8857"/>
                  </a:lnTo>
                  <a:lnTo>
                    <a:pt x="2003136" y="9900"/>
                  </a:lnTo>
                  <a:lnTo>
                    <a:pt x="2041014" y="15059"/>
                  </a:lnTo>
                  <a:lnTo>
                    <a:pt x="2078363" y="17030"/>
                  </a:lnTo>
                  <a:lnTo>
                    <a:pt x="2119417" y="16619"/>
                  </a:lnTo>
                  <a:lnTo>
                    <a:pt x="2157156" y="11647"/>
                  </a:lnTo>
                  <a:lnTo>
                    <a:pt x="2193474" y="9732"/>
                  </a:lnTo>
                  <a:lnTo>
                    <a:pt x="2232346" y="9166"/>
                  </a:lnTo>
                  <a:lnTo>
                    <a:pt x="2267447" y="9034"/>
                  </a:lnTo>
                  <a:lnTo>
                    <a:pt x="2312031" y="8959"/>
                  </a:lnTo>
                  <a:lnTo>
                    <a:pt x="2355525" y="8934"/>
                  </a:lnTo>
                  <a:lnTo>
                    <a:pt x="2395425" y="11574"/>
                  </a:lnTo>
                  <a:lnTo>
                    <a:pt x="2436490" y="16618"/>
                  </a:lnTo>
                  <a:lnTo>
                    <a:pt x="2473263" y="17612"/>
                  </a:lnTo>
                  <a:lnTo>
                    <a:pt x="2513397" y="17827"/>
                  </a:lnTo>
                  <a:lnTo>
                    <a:pt x="2550925" y="17853"/>
                  </a:lnTo>
                  <a:lnTo>
                    <a:pt x="2582151" y="20504"/>
                  </a:lnTo>
                  <a:lnTo>
                    <a:pt x="2621430" y="25545"/>
                  </a:lnTo>
                  <a:lnTo>
                    <a:pt x="2665142" y="26779"/>
                  </a:lnTo>
                  <a:lnTo>
                    <a:pt x="2669551" y="26787"/>
                  </a:lnTo>
                  <a:lnTo>
                    <a:pt x="2678907" y="17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32675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Tree>
    <p:controls>
      <mc:AlternateContent xmlns:mc="http://schemas.openxmlformats.org/markup-compatibility/2006">
        <mc:Choice xmlns:v="urn:schemas-microsoft-com:vml" Requires="v">
          <p:control spid="462852" name="ShockwaveFlash1" r:id="rId2" imgW="8381880" imgH="5867280"/>
        </mc:Choice>
        <mc:Fallback>
          <p:control name="ShockwaveFlash1" r:id="rId2" imgW="8381880" imgH="5867280">
            <p:pic>
              <p:nvPicPr>
                <p:cNvPr id="5" name="ShockwaveFlash1"/>
                <p:cNvPicPr preferRelativeResize="0">
                  <a:picLocks noChangeArrowheads="1" noChangeShapeType="1"/>
                </p:cNvPicPr>
                <p:nvPr/>
              </p:nvPicPr>
              <p:blipFill>
                <a:blip r:embed="rId4"/>
                <a:srcRect/>
                <a:stretch>
                  <a:fillRect/>
                </a:stretch>
              </p:blipFill>
              <p:spPr bwMode="auto">
                <a:xfrm>
                  <a:off x="381000" y="609600"/>
                  <a:ext cx="8382000" cy="5867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r>
              <a:rPr lang="en-US" sz="3200" dirty="0">
                <a:solidFill>
                  <a:srgbClr val="FFFF00"/>
                </a:solidFill>
              </a:rPr>
              <a:t>19.18 AU</a:t>
            </a:r>
            <a:br>
              <a:rPr lang="en-US" sz="3200" dirty="0">
                <a:solidFill>
                  <a:srgbClr val="FFFF00"/>
                </a:solidFill>
              </a:rPr>
            </a:br>
            <a:r>
              <a:rPr lang="en-US" sz="3200" dirty="0">
                <a:solidFill>
                  <a:srgbClr val="FFFF00"/>
                </a:solidFill>
              </a:rPr>
              <a:t>1,784.0 million miles</a:t>
            </a:r>
            <a:br>
              <a:rPr lang="en-US" sz="3200" dirty="0">
                <a:solidFill>
                  <a:srgbClr val="FFFF00"/>
                </a:solidFill>
              </a:rPr>
            </a:br>
            <a:r>
              <a:rPr lang="en-US" sz="3200" dirty="0">
                <a:solidFill>
                  <a:srgbClr val="FFFF00"/>
                </a:solidFill>
              </a:rPr>
              <a:t>2,871.0 million km</a:t>
            </a:r>
          </a:p>
        </p:txBody>
      </p:sp>
      <p:sp>
        <p:nvSpPr>
          <p:cNvPr id="78851" name="Rectangle 3"/>
          <p:cNvSpPr>
            <a:spLocks noGrp="1" noChangeArrowheads="1"/>
          </p:cNvSpPr>
          <p:nvPr>
            <p:ph type="subTitle" idx="1"/>
          </p:nvPr>
        </p:nvSpPr>
        <p:spPr/>
        <p:txBody>
          <a:bodyPr/>
          <a:lstStyle/>
          <a:p>
            <a:r>
              <a:rPr lang="en-US" sz="9600" dirty="0">
                <a:solidFill>
                  <a:srgbClr val="FF3300"/>
                </a:solidFill>
              </a:rPr>
              <a:t>Uranus</a:t>
            </a:r>
          </a:p>
        </p:txBody>
      </p:sp>
    </p:spTree>
    <p:extLst>
      <p:ext uri="{BB962C8B-B14F-4D97-AF65-F5344CB8AC3E}">
        <p14:creationId xmlns:p14="http://schemas.microsoft.com/office/powerpoint/2010/main" val="3841354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dirty="0"/>
              <a:t>Uranus</a:t>
            </a:r>
          </a:p>
        </p:txBody>
      </p:sp>
      <p:sp>
        <p:nvSpPr>
          <p:cNvPr id="81923" name="Rectangle 3"/>
          <p:cNvSpPr>
            <a:spLocks noGrp="1" noChangeArrowheads="1"/>
          </p:cNvSpPr>
          <p:nvPr>
            <p:ph type="body" sz="half" idx="1"/>
          </p:nvPr>
        </p:nvSpPr>
        <p:spPr>
          <a:xfrm>
            <a:off x="838200" y="1752600"/>
            <a:ext cx="3810000" cy="4114800"/>
          </a:xfrm>
        </p:spPr>
        <p:txBody>
          <a:bodyPr/>
          <a:lstStyle/>
          <a:p>
            <a:pPr>
              <a:lnSpc>
                <a:spcPct val="90000"/>
              </a:lnSpc>
            </a:pPr>
            <a:r>
              <a:rPr lang="en-US" sz="2000" dirty="0">
                <a:effectLst/>
                <a:cs typeface="Arial" pitchFamily="34" charset="0"/>
              </a:rPr>
              <a:t>Uranus is the seventh planet from the sun in our solar system.</a:t>
            </a:r>
          </a:p>
          <a:p>
            <a:pPr>
              <a:lnSpc>
                <a:spcPct val="90000"/>
              </a:lnSpc>
            </a:pPr>
            <a:r>
              <a:rPr lang="en-US" sz="2000" dirty="0">
                <a:cs typeface="Arial" pitchFamily="34" charset="0"/>
              </a:rPr>
              <a:t>Uranus' blue color is caused by the methane (CH</a:t>
            </a:r>
            <a:r>
              <a:rPr lang="en-US" sz="2000" baseline="-30000" dirty="0">
                <a:cs typeface="Arial" pitchFamily="34" charset="0"/>
              </a:rPr>
              <a:t>4</a:t>
            </a:r>
            <a:r>
              <a:rPr lang="en-US" sz="2000" dirty="0">
                <a:cs typeface="Arial" pitchFamily="34" charset="0"/>
              </a:rPr>
              <a:t>) in its atmosphere; this molecule absorbs red light.</a:t>
            </a:r>
          </a:p>
          <a:p>
            <a:pPr>
              <a:lnSpc>
                <a:spcPct val="90000"/>
              </a:lnSpc>
            </a:pPr>
            <a:r>
              <a:rPr lang="en-US" sz="2000" dirty="0">
                <a:effectLst/>
              </a:rPr>
              <a:t>It rotates on its side and so half the time one pole is toward the sun and then the other making each of the four seasons last about 20 years.</a:t>
            </a:r>
          </a:p>
          <a:p>
            <a:pPr>
              <a:lnSpc>
                <a:spcPct val="90000"/>
              </a:lnSpc>
            </a:pPr>
            <a:r>
              <a:rPr lang="en-US" sz="2000" dirty="0">
                <a:effectLst/>
              </a:rPr>
              <a:t>Uranus rotates backwards! (Clockwise!)</a:t>
            </a:r>
          </a:p>
          <a:p>
            <a:pPr>
              <a:lnSpc>
                <a:spcPct val="90000"/>
              </a:lnSpc>
            </a:pPr>
            <a:endParaRPr lang="en-US" sz="2000" dirty="0">
              <a:effectLst/>
              <a:cs typeface="Arial" pitchFamily="34" charset="0"/>
            </a:endParaRPr>
          </a:p>
        </p:txBody>
      </p:sp>
      <p:pic>
        <p:nvPicPr>
          <p:cNvPr id="81936" name="Picture 16"/>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000250"/>
            <a:ext cx="4038600" cy="3729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52578" name="Ink 2"/>
              <p14:cNvContentPartPr>
                <a14:cpLocks xmlns:a14="http://schemas.microsoft.com/office/drawing/2010/main" noRot="1" noChangeAspect="1" noEditPoints="1" noChangeArrowheads="1" noChangeShapeType="1"/>
              </p14:cNvContentPartPr>
              <p14:nvPr/>
            </p14:nvContentPartPr>
            <p14:xfrm>
              <a:off x="2092325" y="2697163"/>
              <a:ext cx="2490788" cy="184150"/>
            </p14:xfrm>
          </p:contentPart>
        </mc:Choice>
        <mc:Fallback xmlns="">
          <p:pic>
            <p:nvPicPr>
              <p:cNvPr id="152578" name="Ink 2"/>
              <p:cNvPicPr>
                <a:picLocks noRot="1" noChangeAspect="1" noEditPoints="1" noChangeArrowheads="1" noChangeShapeType="1"/>
              </p:cNvPicPr>
              <p:nvPr/>
            </p:nvPicPr>
            <p:blipFill>
              <a:blip r:embed="rId4" cstate="print"/>
              <a:stretch>
                <a:fillRect/>
              </a:stretch>
            </p:blipFill>
            <p:spPr>
              <a:xfrm>
                <a:off x="2076485" y="2633861"/>
                <a:ext cx="2522467" cy="31111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2579" name="Ink 3"/>
              <p14:cNvContentPartPr>
                <a14:cpLocks xmlns:a14="http://schemas.microsoft.com/office/drawing/2010/main" noRot="1" noChangeAspect="1" noEditPoints="1" noChangeArrowheads="1" noChangeShapeType="1"/>
              </p14:cNvContentPartPr>
              <p14:nvPr/>
            </p14:nvContentPartPr>
            <p14:xfrm>
              <a:off x="1028700" y="2936875"/>
              <a:ext cx="1589088" cy="252413"/>
            </p14:xfrm>
          </p:contentPart>
        </mc:Choice>
        <mc:Fallback xmlns="">
          <p:pic>
            <p:nvPicPr>
              <p:cNvPr id="152579" name="Ink 3"/>
              <p:cNvPicPr>
                <a:picLocks noRot="1" noChangeAspect="1" noEditPoints="1" noChangeArrowheads="1" noChangeShapeType="1"/>
              </p:cNvPicPr>
              <p:nvPr/>
            </p:nvPicPr>
            <p:blipFill>
              <a:blip r:embed="rId6" cstate="print"/>
              <a:stretch>
                <a:fillRect/>
              </a:stretch>
            </p:blipFill>
            <p:spPr>
              <a:xfrm>
                <a:off x="1012860" y="2873232"/>
                <a:ext cx="1620769" cy="379339"/>
              </a:xfrm>
              <a:prstGeom prst="rect">
                <a:avLst/>
              </a:prstGeom>
            </p:spPr>
          </p:pic>
        </mc:Fallback>
      </mc:AlternateContent>
      <p:grpSp>
        <p:nvGrpSpPr>
          <p:cNvPr id="18" name="SMARTInkShape-Group26"/>
          <p:cNvGrpSpPr/>
          <p:nvPr/>
        </p:nvGrpSpPr>
        <p:grpSpPr>
          <a:xfrm>
            <a:off x="1250154" y="2857500"/>
            <a:ext cx="3196829" cy="401836"/>
            <a:chOff x="1250154" y="2857500"/>
            <a:chExt cx="3196829" cy="401836"/>
          </a:xfrm>
        </p:grpSpPr>
        <p:sp>
          <p:nvSpPr>
            <p:cNvPr id="16" name="SMARTInkShape-26"/>
            <p:cNvSpPr/>
            <p:nvPr/>
          </p:nvSpPr>
          <p:spPr>
            <a:xfrm>
              <a:off x="2062757" y="2857500"/>
              <a:ext cx="2384226" cy="142876"/>
            </a:xfrm>
            <a:custGeom>
              <a:avLst/>
              <a:gdLst/>
              <a:ahLst/>
              <a:cxnLst/>
              <a:rect l="0" t="0" r="0" b="0"/>
              <a:pathLst>
                <a:path w="2384226" h="142876">
                  <a:moveTo>
                    <a:pt x="0" y="44648"/>
                  </a:moveTo>
                  <a:lnTo>
                    <a:pt x="0" y="39908"/>
                  </a:lnTo>
                  <a:lnTo>
                    <a:pt x="2645" y="34933"/>
                  </a:lnTo>
                  <a:lnTo>
                    <a:pt x="7686" y="28395"/>
                  </a:lnTo>
                  <a:lnTo>
                    <a:pt x="11023" y="27502"/>
                  </a:lnTo>
                  <a:lnTo>
                    <a:pt x="13300" y="27265"/>
                  </a:lnTo>
                  <a:lnTo>
                    <a:pt x="14822" y="26111"/>
                  </a:lnTo>
                  <a:lnTo>
                    <a:pt x="17460" y="19142"/>
                  </a:lnTo>
                  <a:lnTo>
                    <a:pt x="20328" y="18427"/>
                  </a:lnTo>
                  <a:lnTo>
                    <a:pt x="31152" y="17891"/>
                  </a:lnTo>
                  <a:lnTo>
                    <a:pt x="36335" y="15226"/>
                  </a:lnTo>
                  <a:lnTo>
                    <a:pt x="43004" y="10174"/>
                  </a:lnTo>
                  <a:lnTo>
                    <a:pt x="51450" y="9175"/>
                  </a:lnTo>
                  <a:lnTo>
                    <a:pt x="95269" y="8926"/>
                  </a:lnTo>
                  <a:lnTo>
                    <a:pt x="119064" y="8926"/>
                  </a:lnTo>
                  <a:lnTo>
                    <a:pt x="125016" y="6281"/>
                  </a:lnTo>
                  <a:lnTo>
                    <a:pt x="130968" y="2792"/>
                  </a:lnTo>
                  <a:lnTo>
                    <a:pt x="142875" y="549"/>
                  </a:lnTo>
                  <a:lnTo>
                    <a:pt x="181568" y="0"/>
                  </a:lnTo>
                  <a:lnTo>
                    <a:pt x="187524" y="2644"/>
                  </a:lnTo>
                  <a:lnTo>
                    <a:pt x="193476" y="6137"/>
                  </a:lnTo>
                  <a:lnTo>
                    <a:pt x="205383" y="8377"/>
                  </a:lnTo>
                  <a:lnTo>
                    <a:pt x="247800" y="9915"/>
                  </a:lnTo>
                  <a:lnTo>
                    <a:pt x="272995" y="17028"/>
                  </a:lnTo>
                  <a:lnTo>
                    <a:pt x="288614" y="17750"/>
                  </a:lnTo>
                  <a:lnTo>
                    <a:pt x="294627" y="20456"/>
                  </a:lnTo>
                  <a:lnTo>
                    <a:pt x="300609" y="23972"/>
                  </a:lnTo>
                  <a:lnTo>
                    <a:pt x="312535" y="26230"/>
                  </a:lnTo>
                  <a:lnTo>
                    <a:pt x="355457" y="26788"/>
                  </a:lnTo>
                  <a:lnTo>
                    <a:pt x="367334" y="27781"/>
                  </a:lnTo>
                  <a:lnTo>
                    <a:pt x="386328" y="34476"/>
                  </a:lnTo>
                  <a:lnTo>
                    <a:pt x="417186" y="35609"/>
                  </a:lnTo>
                  <a:lnTo>
                    <a:pt x="426187" y="33022"/>
                  </a:lnTo>
                  <a:lnTo>
                    <a:pt x="434487" y="29560"/>
                  </a:lnTo>
                  <a:lnTo>
                    <a:pt x="476158" y="26859"/>
                  </a:lnTo>
                  <a:lnTo>
                    <a:pt x="520496" y="26789"/>
                  </a:lnTo>
                  <a:lnTo>
                    <a:pt x="560977" y="35349"/>
                  </a:lnTo>
                  <a:lnTo>
                    <a:pt x="604328" y="35712"/>
                  </a:lnTo>
                  <a:lnTo>
                    <a:pt x="645829" y="35717"/>
                  </a:lnTo>
                  <a:lnTo>
                    <a:pt x="657906" y="36707"/>
                  </a:lnTo>
                  <a:lnTo>
                    <a:pt x="680272" y="43407"/>
                  </a:lnTo>
                  <a:lnTo>
                    <a:pt x="721686" y="44616"/>
                  </a:lnTo>
                  <a:lnTo>
                    <a:pt x="738272" y="43650"/>
                  </a:lnTo>
                  <a:lnTo>
                    <a:pt x="765380" y="36957"/>
                  </a:lnTo>
                  <a:lnTo>
                    <a:pt x="778214" y="36085"/>
                  </a:lnTo>
                  <a:lnTo>
                    <a:pt x="816823" y="43842"/>
                  </a:lnTo>
                  <a:lnTo>
                    <a:pt x="859421" y="44574"/>
                  </a:lnTo>
                  <a:lnTo>
                    <a:pt x="889736" y="45634"/>
                  </a:lnTo>
                  <a:lnTo>
                    <a:pt x="917139" y="52334"/>
                  </a:lnTo>
                  <a:lnTo>
                    <a:pt x="958474" y="53505"/>
                  </a:lnTo>
                  <a:lnTo>
                    <a:pt x="1001336" y="53575"/>
                  </a:lnTo>
                  <a:lnTo>
                    <a:pt x="1044937" y="53576"/>
                  </a:lnTo>
                  <a:lnTo>
                    <a:pt x="1056752" y="54569"/>
                  </a:lnTo>
                  <a:lnTo>
                    <a:pt x="1093397" y="61679"/>
                  </a:lnTo>
                  <a:lnTo>
                    <a:pt x="1123279" y="64989"/>
                  </a:lnTo>
                  <a:lnTo>
                    <a:pt x="1148583" y="70161"/>
                  </a:lnTo>
                  <a:lnTo>
                    <a:pt x="1166554" y="72176"/>
                  </a:lnTo>
                  <a:lnTo>
                    <a:pt x="1193960" y="79092"/>
                  </a:lnTo>
                  <a:lnTo>
                    <a:pt x="1235295" y="80291"/>
                  </a:lnTo>
                  <a:lnTo>
                    <a:pt x="1276946" y="80359"/>
                  </a:lnTo>
                  <a:lnTo>
                    <a:pt x="1318618" y="80366"/>
                  </a:lnTo>
                  <a:lnTo>
                    <a:pt x="1359077" y="80366"/>
                  </a:lnTo>
                  <a:lnTo>
                    <a:pt x="1386251" y="81358"/>
                  </a:lnTo>
                  <a:lnTo>
                    <a:pt x="1428860" y="88469"/>
                  </a:lnTo>
                  <a:lnTo>
                    <a:pt x="1468186" y="89224"/>
                  </a:lnTo>
                  <a:lnTo>
                    <a:pt x="1511245" y="90282"/>
                  </a:lnTo>
                  <a:lnTo>
                    <a:pt x="1553874" y="97395"/>
                  </a:lnTo>
                  <a:lnTo>
                    <a:pt x="1598245" y="98178"/>
                  </a:lnTo>
                  <a:lnTo>
                    <a:pt x="1636764" y="98221"/>
                  </a:lnTo>
                  <a:lnTo>
                    <a:pt x="1678227" y="98225"/>
                  </a:lnTo>
                  <a:lnTo>
                    <a:pt x="1717097" y="98225"/>
                  </a:lnTo>
                  <a:lnTo>
                    <a:pt x="1761239" y="100872"/>
                  </a:lnTo>
                  <a:lnTo>
                    <a:pt x="1803196" y="109247"/>
                  </a:lnTo>
                  <a:lnTo>
                    <a:pt x="1824125" y="114060"/>
                  </a:lnTo>
                  <a:lnTo>
                    <a:pt x="1868384" y="118554"/>
                  </a:lnTo>
                  <a:lnTo>
                    <a:pt x="1910352" y="124447"/>
                  </a:lnTo>
                  <a:lnTo>
                    <a:pt x="1952590" y="124981"/>
                  </a:lnTo>
                  <a:lnTo>
                    <a:pt x="1994293" y="125010"/>
                  </a:lnTo>
                  <a:lnTo>
                    <a:pt x="2030016" y="126007"/>
                  </a:lnTo>
                  <a:lnTo>
                    <a:pt x="2065735" y="133117"/>
                  </a:lnTo>
                  <a:lnTo>
                    <a:pt x="2107407" y="133896"/>
                  </a:lnTo>
                  <a:lnTo>
                    <a:pt x="2149078" y="133942"/>
                  </a:lnTo>
                  <a:lnTo>
                    <a:pt x="2189636" y="133942"/>
                  </a:lnTo>
                  <a:lnTo>
                    <a:pt x="2229334" y="133942"/>
                  </a:lnTo>
                  <a:lnTo>
                    <a:pt x="2270604" y="133942"/>
                  </a:lnTo>
                  <a:lnTo>
                    <a:pt x="2312739" y="133942"/>
                  </a:lnTo>
                  <a:lnTo>
                    <a:pt x="2354459" y="133942"/>
                  </a:lnTo>
                  <a:lnTo>
                    <a:pt x="2383813" y="133942"/>
                  </a:lnTo>
                  <a:lnTo>
                    <a:pt x="2384225" y="1428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7"/>
            <p:cNvSpPr/>
            <p:nvPr/>
          </p:nvSpPr>
          <p:spPr>
            <a:xfrm>
              <a:off x="1250154" y="3182753"/>
              <a:ext cx="1330523" cy="76583"/>
            </a:xfrm>
            <a:custGeom>
              <a:avLst/>
              <a:gdLst/>
              <a:ahLst/>
              <a:cxnLst/>
              <a:rect l="0" t="0" r="0" b="0"/>
              <a:pathLst>
                <a:path w="1330523" h="76583">
                  <a:moveTo>
                    <a:pt x="0" y="5145"/>
                  </a:moveTo>
                  <a:lnTo>
                    <a:pt x="4741" y="405"/>
                  </a:lnTo>
                  <a:lnTo>
                    <a:pt x="7131" y="0"/>
                  </a:lnTo>
                  <a:lnTo>
                    <a:pt x="9715" y="723"/>
                  </a:lnTo>
                  <a:lnTo>
                    <a:pt x="15233" y="3180"/>
                  </a:lnTo>
                  <a:lnTo>
                    <a:pt x="56557" y="5138"/>
                  </a:lnTo>
                  <a:lnTo>
                    <a:pt x="86486" y="6136"/>
                  </a:lnTo>
                  <a:lnTo>
                    <a:pt x="113524" y="12831"/>
                  </a:lnTo>
                  <a:lnTo>
                    <a:pt x="153607" y="13966"/>
                  </a:lnTo>
                  <a:lnTo>
                    <a:pt x="197851" y="14065"/>
                  </a:lnTo>
                  <a:lnTo>
                    <a:pt x="242466" y="14073"/>
                  </a:lnTo>
                  <a:lnTo>
                    <a:pt x="285931" y="21140"/>
                  </a:lnTo>
                  <a:lnTo>
                    <a:pt x="324286" y="22759"/>
                  </a:lnTo>
                  <a:lnTo>
                    <a:pt x="366488" y="22971"/>
                  </a:lnTo>
                  <a:lnTo>
                    <a:pt x="408048" y="22998"/>
                  </a:lnTo>
                  <a:lnTo>
                    <a:pt x="445949" y="23003"/>
                  </a:lnTo>
                  <a:lnTo>
                    <a:pt x="486839" y="27744"/>
                  </a:lnTo>
                  <a:lnTo>
                    <a:pt x="526005" y="31107"/>
                  </a:lnTo>
                  <a:lnTo>
                    <a:pt x="565047" y="31769"/>
                  </a:lnTo>
                  <a:lnTo>
                    <a:pt x="605946" y="36640"/>
                  </a:lnTo>
                  <a:lnTo>
                    <a:pt x="642688" y="40027"/>
                  </a:lnTo>
                  <a:lnTo>
                    <a:pt x="678605" y="40699"/>
                  </a:lnTo>
                  <a:lnTo>
                    <a:pt x="705432" y="43458"/>
                  </a:lnTo>
                  <a:lnTo>
                    <a:pt x="741163" y="48543"/>
                  </a:lnTo>
                  <a:lnTo>
                    <a:pt x="783018" y="49545"/>
                  </a:lnTo>
                  <a:lnTo>
                    <a:pt x="823626" y="52389"/>
                  </a:lnTo>
                  <a:lnTo>
                    <a:pt x="864831" y="57472"/>
                  </a:lnTo>
                  <a:lnTo>
                    <a:pt x="902626" y="59468"/>
                  </a:lnTo>
                  <a:lnTo>
                    <a:pt x="944631" y="65742"/>
                  </a:lnTo>
                  <a:lnTo>
                    <a:pt x="984808" y="67400"/>
                  </a:lnTo>
                  <a:lnTo>
                    <a:pt x="1018486" y="70248"/>
                  </a:lnTo>
                  <a:lnTo>
                    <a:pt x="1056561" y="75748"/>
                  </a:lnTo>
                  <a:lnTo>
                    <a:pt x="1100405" y="76508"/>
                  </a:lnTo>
                  <a:lnTo>
                    <a:pt x="1142947" y="76577"/>
                  </a:lnTo>
                  <a:lnTo>
                    <a:pt x="1185782" y="76582"/>
                  </a:lnTo>
                  <a:lnTo>
                    <a:pt x="1229210" y="76582"/>
                  </a:lnTo>
                  <a:lnTo>
                    <a:pt x="1269996" y="76582"/>
                  </a:lnTo>
                  <a:lnTo>
                    <a:pt x="1312643" y="76582"/>
                  </a:lnTo>
                  <a:lnTo>
                    <a:pt x="1319828" y="76582"/>
                  </a:lnTo>
                  <a:lnTo>
                    <a:pt x="1330522" y="67652"/>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126900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1314" name="Picture 2" descr="Earth's Atmosphere: ‘The Great Aerial Ocean’  Infographic: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1" y="152400"/>
            <a:ext cx="3363428"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2130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dirty="0"/>
              <a:t>Uranus</a:t>
            </a:r>
          </a:p>
        </p:txBody>
      </p:sp>
      <p:sp>
        <p:nvSpPr>
          <p:cNvPr id="79875" name="Rectangle 3"/>
          <p:cNvSpPr>
            <a:spLocks noGrp="1" noChangeArrowheads="1"/>
          </p:cNvSpPr>
          <p:nvPr>
            <p:ph type="body" sz="half" idx="1"/>
          </p:nvPr>
        </p:nvSpPr>
        <p:spPr>
          <a:xfrm>
            <a:off x="762000" y="1676400"/>
            <a:ext cx="3810000" cy="4114800"/>
          </a:xfrm>
        </p:spPr>
        <p:txBody>
          <a:bodyPr>
            <a:normAutofit fontScale="92500" lnSpcReduction="10000"/>
          </a:bodyPr>
          <a:lstStyle/>
          <a:p>
            <a:pPr>
              <a:lnSpc>
                <a:spcPct val="90000"/>
              </a:lnSpc>
            </a:pPr>
            <a:r>
              <a:rPr lang="en-US" sz="2800" dirty="0"/>
              <a:t>1</a:t>
            </a:r>
            <a:r>
              <a:rPr lang="en-US" sz="2800" baseline="30000" dirty="0"/>
              <a:t>st</a:t>
            </a:r>
            <a:r>
              <a:rPr lang="en-US" sz="2800" dirty="0"/>
              <a:t>, let’s get one thing straight…the pronunciation! It is not</a:t>
            </a:r>
          </a:p>
          <a:p>
            <a:pPr lvl="1">
              <a:lnSpc>
                <a:spcPct val="90000"/>
              </a:lnSpc>
            </a:pPr>
            <a:r>
              <a:rPr lang="en-US" dirty="0"/>
              <a:t>"your anus"</a:t>
            </a:r>
          </a:p>
          <a:p>
            <a:pPr lvl="1">
              <a:lnSpc>
                <a:spcPct val="90000"/>
              </a:lnSpc>
            </a:pPr>
            <a:r>
              <a:rPr lang="en-US" dirty="0"/>
              <a:t>"urine us“</a:t>
            </a:r>
          </a:p>
          <a:p>
            <a:pPr>
              <a:lnSpc>
                <a:spcPct val="90000"/>
              </a:lnSpc>
            </a:pPr>
            <a:r>
              <a:rPr lang="en-US" dirty="0"/>
              <a:t>Avoid embarrassment &amp; giggles, pronounce it correctly as    </a:t>
            </a:r>
            <a:r>
              <a:rPr lang="en-US" u="sng" dirty="0"/>
              <a:t>Your in us.</a:t>
            </a:r>
          </a:p>
          <a:p>
            <a:pPr>
              <a:lnSpc>
                <a:spcPct val="90000"/>
              </a:lnSpc>
            </a:pPr>
            <a:endParaRPr lang="en-US" dirty="0"/>
          </a:p>
          <a:p>
            <a:pPr lvl="1">
              <a:lnSpc>
                <a:spcPct val="90000"/>
              </a:lnSpc>
            </a:pPr>
            <a:endParaRPr lang="en-US" sz="2400" dirty="0"/>
          </a:p>
        </p:txBody>
      </p:sp>
      <p:pic>
        <p:nvPicPr>
          <p:cNvPr id="79877" name="Picture 5"/>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047875"/>
            <a:ext cx="4038600" cy="3633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0627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bldLvl="2"/>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dirty="0"/>
              <a:t>Uranus Fast Facts	</a:t>
            </a:r>
          </a:p>
        </p:txBody>
      </p:sp>
      <p:sp>
        <p:nvSpPr>
          <p:cNvPr id="82947" name="Rectangle 3"/>
          <p:cNvSpPr>
            <a:spLocks noGrp="1" noChangeArrowheads="1"/>
          </p:cNvSpPr>
          <p:nvPr>
            <p:ph type="body" sz="half" idx="1"/>
          </p:nvPr>
        </p:nvSpPr>
        <p:spPr>
          <a:xfrm>
            <a:off x="381000" y="1524000"/>
            <a:ext cx="4572000" cy="4530725"/>
          </a:xfrm>
        </p:spPr>
        <p:txBody>
          <a:bodyPr/>
          <a:lstStyle/>
          <a:p>
            <a:pPr>
              <a:lnSpc>
                <a:spcPct val="90000"/>
              </a:lnSpc>
            </a:pPr>
            <a:r>
              <a:rPr lang="en-US" sz="2400" dirty="0"/>
              <a:t>Rotation: </a:t>
            </a:r>
            <a:r>
              <a:rPr lang="en-US" sz="2000" dirty="0">
                <a:effectLst/>
                <a:cs typeface="Arial" pitchFamily="34" charset="0"/>
              </a:rPr>
              <a:t>17.24 hours</a:t>
            </a:r>
            <a:endParaRPr lang="en-US" sz="1600" dirty="0">
              <a:effectLst/>
            </a:endParaRPr>
          </a:p>
          <a:p>
            <a:pPr>
              <a:lnSpc>
                <a:spcPct val="90000"/>
              </a:lnSpc>
            </a:pPr>
            <a:r>
              <a:rPr lang="en-US" sz="2400" dirty="0"/>
              <a:t>Revolution: </a:t>
            </a:r>
            <a:r>
              <a:rPr lang="en-US" sz="2000" dirty="0">
                <a:effectLst/>
                <a:cs typeface="Arial" pitchFamily="34" charset="0"/>
              </a:rPr>
              <a:t>84 years</a:t>
            </a:r>
            <a:endParaRPr lang="en-US" sz="1600" dirty="0">
              <a:effectLst/>
            </a:endParaRPr>
          </a:p>
          <a:p>
            <a:pPr>
              <a:lnSpc>
                <a:spcPct val="90000"/>
              </a:lnSpc>
            </a:pPr>
            <a:r>
              <a:rPr lang="en-US" sz="2400" dirty="0"/>
              <a:t>Surface: Does not have a solid surface. Has a core of methane ice surrounded by hydrogen &amp; helium.</a:t>
            </a:r>
          </a:p>
          <a:p>
            <a:pPr>
              <a:lnSpc>
                <a:spcPct val="90000"/>
              </a:lnSpc>
            </a:pPr>
            <a:r>
              <a:rPr lang="en-US" sz="2400" dirty="0"/>
              <a:t>Atmosphere: 83% hydrogen, 15% helium and 2% methane. Like Saturn &amp; Jupiter have bands of clouds that rotate around.</a:t>
            </a:r>
          </a:p>
          <a:p>
            <a:pPr>
              <a:lnSpc>
                <a:spcPct val="90000"/>
              </a:lnSpc>
            </a:pPr>
            <a:r>
              <a:rPr lang="en-US" sz="2400" dirty="0"/>
              <a:t>Temperature:                        At cloud tops  </a:t>
            </a:r>
            <a:r>
              <a:rPr lang="en-US" sz="2400" dirty="0">
                <a:solidFill>
                  <a:srgbClr val="FFCC66"/>
                </a:solidFill>
                <a:cs typeface="Arial" pitchFamily="34" charset="0"/>
              </a:rPr>
              <a:t>-328</a:t>
            </a:r>
            <a:r>
              <a:rPr lang="en-US" sz="2400" baseline="30000" dirty="0">
                <a:solidFill>
                  <a:srgbClr val="FFCC66"/>
                </a:solidFill>
                <a:cs typeface="Arial" pitchFamily="34" charset="0"/>
              </a:rPr>
              <a:t>o</a:t>
            </a:r>
            <a:r>
              <a:rPr lang="en-US" sz="2400" dirty="0">
                <a:solidFill>
                  <a:srgbClr val="FFCC66"/>
                </a:solidFill>
                <a:cs typeface="Arial" pitchFamily="34" charset="0"/>
              </a:rPr>
              <a:t> F</a:t>
            </a:r>
          </a:p>
          <a:p>
            <a:pPr>
              <a:lnSpc>
                <a:spcPct val="90000"/>
              </a:lnSpc>
            </a:pPr>
            <a:endParaRPr lang="en-US" sz="2400" dirty="0"/>
          </a:p>
        </p:txBody>
      </p:sp>
      <p:pic>
        <p:nvPicPr>
          <p:cNvPr id="82950" name="Picture 6"/>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81600" y="1981200"/>
            <a:ext cx="3346450" cy="340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53602" name="Ink 2"/>
              <p14:cNvContentPartPr>
                <a14:cpLocks xmlns:a14="http://schemas.microsoft.com/office/drawing/2010/main" noRot="1" noChangeAspect="1" noEditPoints="1" noChangeArrowheads="1" noChangeShapeType="1"/>
              </p14:cNvContentPartPr>
              <p14:nvPr/>
            </p14:nvContentPartPr>
            <p14:xfrm>
              <a:off x="2035175" y="1657350"/>
              <a:ext cx="1360488" cy="171450"/>
            </p14:xfrm>
          </p:contentPart>
        </mc:Choice>
        <mc:Fallback xmlns="">
          <p:pic>
            <p:nvPicPr>
              <p:cNvPr id="153602" name="Ink 2"/>
              <p:cNvPicPr>
                <a:picLocks noRot="1" noChangeAspect="1" noEditPoints="1" noChangeArrowheads="1" noChangeShapeType="1"/>
              </p:cNvPicPr>
              <p:nvPr/>
            </p:nvPicPr>
            <p:blipFill>
              <a:blip r:embed="rId4" cstate="print"/>
              <a:stretch>
                <a:fillRect/>
              </a:stretch>
            </p:blipFill>
            <p:spPr>
              <a:xfrm>
                <a:off x="2019343" y="1589541"/>
                <a:ext cx="1392152" cy="30706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3603" name="Ink 3"/>
              <p14:cNvContentPartPr>
                <a14:cpLocks xmlns:a14="http://schemas.microsoft.com/office/drawing/2010/main" noRot="1" noChangeAspect="1" noEditPoints="1" noChangeArrowheads="1" noChangeShapeType="1"/>
              </p14:cNvContentPartPr>
              <p14:nvPr/>
            </p14:nvContentPartPr>
            <p14:xfrm>
              <a:off x="2262188" y="2046288"/>
              <a:ext cx="995362" cy="206375"/>
            </p14:xfrm>
          </p:contentPart>
        </mc:Choice>
        <mc:Fallback xmlns="">
          <p:pic>
            <p:nvPicPr>
              <p:cNvPr id="153603" name="Ink 3"/>
              <p:cNvPicPr>
                <a:picLocks noRot="1" noChangeAspect="1" noEditPoints="1" noChangeArrowheads="1" noChangeShapeType="1"/>
              </p:cNvPicPr>
              <p:nvPr/>
            </p:nvPicPr>
            <p:blipFill>
              <a:blip r:embed="rId6" cstate="print"/>
              <a:stretch>
                <a:fillRect/>
              </a:stretch>
            </p:blipFill>
            <p:spPr>
              <a:xfrm>
                <a:off x="2246354" y="1982899"/>
                <a:ext cx="1027029" cy="33315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3604" name="Ink 4"/>
              <p14:cNvContentPartPr>
                <a14:cpLocks xmlns:a14="http://schemas.microsoft.com/office/drawing/2010/main" noRot="1" noChangeAspect="1" noEditPoints="1" noChangeArrowheads="1" noChangeShapeType="1"/>
              </p14:cNvContentPartPr>
              <p14:nvPr/>
            </p14:nvContentPartPr>
            <p14:xfrm>
              <a:off x="3051175" y="3771900"/>
              <a:ext cx="1316038" cy="239713"/>
            </p14:xfrm>
          </p:contentPart>
        </mc:Choice>
        <mc:Fallback xmlns="">
          <p:pic>
            <p:nvPicPr>
              <p:cNvPr id="153604" name="Ink 4"/>
              <p:cNvPicPr>
                <a:picLocks noRot="1" noChangeAspect="1" noEditPoints="1" noChangeArrowheads="1" noChangeShapeType="1"/>
              </p:cNvPicPr>
              <p:nvPr/>
            </p:nvPicPr>
            <p:blipFill>
              <a:blip r:embed="rId8" cstate="print"/>
              <a:stretch>
                <a:fillRect/>
              </a:stretch>
            </p:blipFill>
            <p:spPr>
              <a:xfrm>
                <a:off x="3035336" y="3708552"/>
                <a:ext cx="1348075" cy="36676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3605" name="Ink 5"/>
              <p14:cNvContentPartPr>
                <a14:cpLocks xmlns:a14="http://schemas.microsoft.com/office/drawing/2010/main" noRot="1" noChangeAspect="1" noEditPoints="1" noChangeArrowheads="1" noChangeShapeType="1"/>
              </p14:cNvContentPartPr>
              <p14:nvPr/>
            </p14:nvContentPartPr>
            <p14:xfrm>
              <a:off x="2251075" y="5497513"/>
              <a:ext cx="903288" cy="252412"/>
            </p14:xfrm>
          </p:contentPart>
        </mc:Choice>
        <mc:Fallback xmlns="">
          <p:pic>
            <p:nvPicPr>
              <p:cNvPr id="153605" name="Ink 5"/>
              <p:cNvPicPr>
                <a:picLocks noRot="1" noChangeAspect="1" noEditPoints="1" noChangeArrowheads="1" noChangeShapeType="1"/>
              </p:cNvPicPr>
              <p:nvPr/>
            </p:nvPicPr>
            <p:blipFill>
              <a:blip r:embed="rId10" cstate="print"/>
              <a:stretch>
                <a:fillRect/>
              </a:stretch>
            </p:blipFill>
            <p:spPr>
              <a:xfrm>
                <a:off x="2235234" y="5433506"/>
                <a:ext cx="934970" cy="380426"/>
              </a:xfrm>
              <a:prstGeom prst="rect">
                <a:avLst/>
              </a:prstGeom>
            </p:spPr>
          </p:pic>
        </mc:Fallback>
      </mc:AlternateContent>
      <p:sp>
        <p:nvSpPr>
          <p:cNvPr id="39" name="SMARTInkShape-38"/>
          <p:cNvSpPr/>
          <p:nvPr/>
        </p:nvSpPr>
        <p:spPr>
          <a:xfrm>
            <a:off x="2018108" y="1884164"/>
            <a:ext cx="1268018" cy="71437"/>
          </a:xfrm>
          <a:custGeom>
            <a:avLst/>
            <a:gdLst/>
            <a:ahLst/>
            <a:cxnLst/>
            <a:rect l="0" t="0" r="0" b="0"/>
            <a:pathLst>
              <a:path w="1268018" h="71437">
                <a:moveTo>
                  <a:pt x="0" y="8928"/>
                </a:moveTo>
                <a:lnTo>
                  <a:pt x="4741" y="4187"/>
                </a:lnTo>
                <a:lnTo>
                  <a:pt x="12357" y="1860"/>
                </a:lnTo>
                <a:lnTo>
                  <a:pt x="55216" y="32"/>
                </a:lnTo>
                <a:lnTo>
                  <a:pt x="96610" y="0"/>
                </a:lnTo>
                <a:lnTo>
                  <a:pt x="136999" y="0"/>
                </a:lnTo>
                <a:lnTo>
                  <a:pt x="178599" y="0"/>
                </a:lnTo>
                <a:lnTo>
                  <a:pt x="220267" y="0"/>
                </a:lnTo>
                <a:lnTo>
                  <a:pt x="260724" y="7686"/>
                </a:lnTo>
                <a:lnTo>
                  <a:pt x="305006" y="8820"/>
                </a:lnTo>
                <a:lnTo>
                  <a:pt x="341372" y="11560"/>
                </a:lnTo>
                <a:lnTo>
                  <a:pt x="384244" y="17030"/>
                </a:lnTo>
                <a:lnTo>
                  <a:pt x="428660" y="17748"/>
                </a:lnTo>
                <a:lnTo>
                  <a:pt x="470631" y="20491"/>
                </a:lnTo>
                <a:lnTo>
                  <a:pt x="501306" y="25545"/>
                </a:lnTo>
                <a:lnTo>
                  <a:pt x="537808" y="26624"/>
                </a:lnTo>
                <a:lnTo>
                  <a:pt x="579702" y="26767"/>
                </a:lnTo>
                <a:lnTo>
                  <a:pt x="617426" y="26786"/>
                </a:lnTo>
                <a:lnTo>
                  <a:pt x="659189" y="26786"/>
                </a:lnTo>
                <a:lnTo>
                  <a:pt x="698624" y="26786"/>
                </a:lnTo>
                <a:lnTo>
                  <a:pt x="742590" y="34477"/>
                </a:lnTo>
                <a:lnTo>
                  <a:pt x="782440" y="35606"/>
                </a:lnTo>
                <a:lnTo>
                  <a:pt x="823261" y="35706"/>
                </a:lnTo>
                <a:lnTo>
                  <a:pt x="862833" y="43404"/>
                </a:lnTo>
                <a:lnTo>
                  <a:pt x="905280" y="44483"/>
                </a:lnTo>
                <a:lnTo>
                  <a:pt x="933326" y="47245"/>
                </a:lnTo>
                <a:lnTo>
                  <a:pt x="972955" y="52741"/>
                </a:lnTo>
                <a:lnTo>
                  <a:pt x="1011734" y="53502"/>
                </a:lnTo>
                <a:lnTo>
                  <a:pt x="1038431" y="56209"/>
                </a:lnTo>
                <a:lnTo>
                  <a:pt x="1076815" y="61262"/>
                </a:lnTo>
                <a:lnTo>
                  <a:pt x="1121318" y="62397"/>
                </a:lnTo>
                <a:lnTo>
                  <a:pt x="1163784" y="63493"/>
                </a:lnTo>
                <a:lnTo>
                  <a:pt x="1198434" y="70885"/>
                </a:lnTo>
                <a:lnTo>
                  <a:pt x="1241172" y="71430"/>
                </a:lnTo>
                <a:lnTo>
                  <a:pt x="1268017" y="714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9"/>
          <p:cNvSpPr/>
          <p:nvPr/>
        </p:nvSpPr>
        <p:spPr>
          <a:xfrm>
            <a:off x="2366366" y="2241350"/>
            <a:ext cx="919760" cy="8932"/>
          </a:xfrm>
          <a:custGeom>
            <a:avLst/>
            <a:gdLst/>
            <a:ahLst/>
            <a:cxnLst/>
            <a:rect l="0" t="0" r="0" b="0"/>
            <a:pathLst>
              <a:path w="919760" h="8932">
                <a:moveTo>
                  <a:pt x="0" y="8931"/>
                </a:moveTo>
                <a:lnTo>
                  <a:pt x="0" y="3786"/>
                </a:lnTo>
                <a:lnTo>
                  <a:pt x="0" y="5982"/>
                </a:lnTo>
                <a:lnTo>
                  <a:pt x="992" y="5969"/>
                </a:lnTo>
                <a:lnTo>
                  <a:pt x="7130" y="2212"/>
                </a:lnTo>
                <a:lnTo>
                  <a:pt x="18090" y="437"/>
                </a:lnTo>
                <a:lnTo>
                  <a:pt x="59589" y="37"/>
                </a:lnTo>
                <a:lnTo>
                  <a:pt x="100615" y="4"/>
                </a:lnTo>
                <a:lnTo>
                  <a:pt x="143897" y="0"/>
                </a:lnTo>
                <a:lnTo>
                  <a:pt x="181810" y="0"/>
                </a:lnTo>
                <a:lnTo>
                  <a:pt x="226042" y="0"/>
                </a:lnTo>
                <a:lnTo>
                  <a:pt x="267268" y="0"/>
                </a:lnTo>
                <a:lnTo>
                  <a:pt x="304900" y="0"/>
                </a:lnTo>
                <a:lnTo>
                  <a:pt x="345782" y="0"/>
                </a:lnTo>
                <a:lnTo>
                  <a:pt x="375968" y="0"/>
                </a:lnTo>
                <a:lnTo>
                  <a:pt x="414677" y="0"/>
                </a:lnTo>
                <a:lnTo>
                  <a:pt x="452934" y="0"/>
                </a:lnTo>
                <a:lnTo>
                  <a:pt x="491390" y="0"/>
                </a:lnTo>
                <a:lnTo>
                  <a:pt x="534822" y="0"/>
                </a:lnTo>
                <a:lnTo>
                  <a:pt x="572747" y="0"/>
                </a:lnTo>
                <a:lnTo>
                  <a:pt x="612607" y="0"/>
                </a:lnTo>
                <a:lnTo>
                  <a:pt x="646943" y="0"/>
                </a:lnTo>
                <a:lnTo>
                  <a:pt x="686613" y="0"/>
                </a:lnTo>
                <a:lnTo>
                  <a:pt x="727685" y="0"/>
                </a:lnTo>
                <a:lnTo>
                  <a:pt x="762967" y="0"/>
                </a:lnTo>
                <a:lnTo>
                  <a:pt x="805113" y="0"/>
                </a:lnTo>
                <a:lnTo>
                  <a:pt x="846832" y="0"/>
                </a:lnTo>
                <a:lnTo>
                  <a:pt x="888531" y="0"/>
                </a:lnTo>
                <a:lnTo>
                  <a:pt x="919759"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40"/>
          <p:cNvSpPr/>
          <p:nvPr/>
        </p:nvSpPr>
        <p:spPr>
          <a:xfrm>
            <a:off x="2643184" y="4054078"/>
            <a:ext cx="1678783" cy="53578"/>
          </a:xfrm>
          <a:custGeom>
            <a:avLst/>
            <a:gdLst/>
            <a:ahLst/>
            <a:cxnLst/>
            <a:rect l="0" t="0" r="0" b="0"/>
            <a:pathLst>
              <a:path w="1678783" h="53578">
                <a:moveTo>
                  <a:pt x="0" y="8929"/>
                </a:moveTo>
                <a:lnTo>
                  <a:pt x="40755" y="8929"/>
                </a:lnTo>
                <a:lnTo>
                  <a:pt x="56632" y="8929"/>
                </a:lnTo>
                <a:lnTo>
                  <a:pt x="94041" y="552"/>
                </a:lnTo>
                <a:lnTo>
                  <a:pt x="136593" y="21"/>
                </a:lnTo>
                <a:lnTo>
                  <a:pt x="176690" y="0"/>
                </a:lnTo>
                <a:lnTo>
                  <a:pt x="221096" y="0"/>
                </a:lnTo>
                <a:lnTo>
                  <a:pt x="254687" y="0"/>
                </a:lnTo>
                <a:lnTo>
                  <a:pt x="298530" y="0"/>
                </a:lnTo>
                <a:lnTo>
                  <a:pt x="341469" y="0"/>
                </a:lnTo>
                <a:lnTo>
                  <a:pt x="358926" y="991"/>
                </a:lnTo>
                <a:lnTo>
                  <a:pt x="376863" y="7067"/>
                </a:lnTo>
                <a:lnTo>
                  <a:pt x="416609" y="8856"/>
                </a:lnTo>
                <a:lnTo>
                  <a:pt x="457836" y="8922"/>
                </a:lnTo>
                <a:lnTo>
                  <a:pt x="495840" y="8927"/>
                </a:lnTo>
                <a:lnTo>
                  <a:pt x="519319" y="11573"/>
                </a:lnTo>
                <a:lnTo>
                  <a:pt x="557608" y="17032"/>
                </a:lnTo>
                <a:lnTo>
                  <a:pt x="585466" y="18605"/>
                </a:lnTo>
                <a:lnTo>
                  <a:pt x="623122" y="25514"/>
                </a:lnTo>
                <a:lnTo>
                  <a:pt x="666058" y="26677"/>
                </a:lnTo>
                <a:lnTo>
                  <a:pt x="707151" y="26779"/>
                </a:lnTo>
                <a:lnTo>
                  <a:pt x="748672" y="26788"/>
                </a:lnTo>
                <a:lnTo>
                  <a:pt x="790152" y="27779"/>
                </a:lnTo>
                <a:lnTo>
                  <a:pt x="820811" y="33855"/>
                </a:lnTo>
                <a:lnTo>
                  <a:pt x="864275" y="35349"/>
                </a:lnTo>
                <a:lnTo>
                  <a:pt x="905676" y="35646"/>
                </a:lnTo>
                <a:lnTo>
                  <a:pt x="949166" y="35709"/>
                </a:lnTo>
                <a:lnTo>
                  <a:pt x="987966" y="35716"/>
                </a:lnTo>
                <a:lnTo>
                  <a:pt x="1032614" y="35718"/>
                </a:lnTo>
                <a:lnTo>
                  <a:pt x="1074434" y="35718"/>
                </a:lnTo>
                <a:lnTo>
                  <a:pt x="1118163" y="35718"/>
                </a:lnTo>
                <a:lnTo>
                  <a:pt x="1157534" y="43407"/>
                </a:lnTo>
                <a:lnTo>
                  <a:pt x="1198314" y="44540"/>
                </a:lnTo>
                <a:lnTo>
                  <a:pt x="1237036" y="47280"/>
                </a:lnTo>
                <a:lnTo>
                  <a:pt x="1279187" y="52748"/>
                </a:lnTo>
                <a:lnTo>
                  <a:pt x="1320434" y="53503"/>
                </a:lnTo>
                <a:lnTo>
                  <a:pt x="1363972" y="53568"/>
                </a:lnTo>
                <a:lnTo>
                  <a:pt x="1405485" y="53575"/>
                </a:lnTo>
                <a:lnTo>
                  <a:pt x="1447215" y="53577"/>
                </a:lnTo>
                <a:lnTo>
                  <a:pt x="1488320" y="53577"/>
                </a:lnTo>
                <a:lnTo>
                  <a:pt x="1521855" y="52586"/>
                </a:lnTo>
                <a:lnTo>
                  <a:pt x="1550680" y="45476"/>
                </a:lnTo>
                <a:lnTo>
                  <a:pt x="1592603" y="39939"/>
                </a:lnTo>
                <a:lnTo>
                  <a:pt x="1633858" y="36089"/>
                </a:lnTo>
                <a:lnTo>
                  <a:pt x="1669065" y="35718"/>
                </a:lnTo>
                <a:lnTo>
                  <a:pt x="1677472" y="28029"/>
                </a:lnTo>
                <a:lnTo>
                  <a:pt x="1678782" y="1785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41"/>
          <p:cNvSpPr/>
          <p:nvPr/>
        </p:nvSpPr>
        <p:spPr>
          <a:xfrm>
            <a:off x="910828" y="4339828"/>
            <a:ext cx="3571876" cy="80362"/>
          </a:xfrm>
          <a:custGeom>
            <a:avLst/>
            <a:gdLst/>
            <a:ahLst/>
            <a:cxnLst/>
            <a:rect l="0" t="0" r="0" b="0"/>
            <a:pathLst>
              <a:path w="3571876" h="80362">
                <a:moveTo>
                  <a:pt x="0" y="0"/>
                </a:moveTo>
                <a:lnTo>
                  <a:pt x="42622" y="0"/>
                </a:lnTo>
                <a:lnTo>
                  <a:pt x="84272" y="991"/>
                </a:lnTo>
                <a:lnTo>
                  <a:pt x="117971" y="7688"/>
                </a:lnTo>
                <a:lnTo>
                  <a:pt x="159306" y="8684"/>
                </a:lnTo>
                <a:lnTo>
                  <a:pt x="203269" y="8896"/>
                </a:lnTo>
                <a:lnTo>
                  <a:pt x="246421" y="15992"/>
                </a:lnTo>
                <a:lnTo>
                  <a:pt x="290603" y="23749"/>
                </a:lnTo>
                <a:lnTo>
                  <a:pt x="333154" y="31128"/>
                </a:lnTo>
                <a:lnTo>
                  <a:pt x="369027" y="39098"/>
                </a:lnTo>
                <a:lnTo>
                  <a:pt x="411835" y="46563"/>
                </a:lnTo>
                <a:lnTo>
                  <a:pt x="449418" y="52653"/>
                </a:lnTo>
                <a:lnTo>
                  <a:pt x="489038" y="53496"/>
                </a:lnTo>
                <a:lnTo>
                  <a:pt x="514874" y="54546"/>
                </a:lnTo>
                <a:lnTo>
                  <a:pt x="554210" y="61678"/>
                </a:lnTo>
                <a:lnTo>
                  <a:pt x="596458" y="62473"/>
                </a:lnTo>
                <a:lnTo>
                  <a:pt x="640009" y="62504"/>
                </a:lnTo>
                <a:lnTo>
                  <a:pt x="680084" y="62507"/>
                </a:lnTo>
                <a:lnTo>
                  <a:pt x="723359" y="62507"/>
                </a:lnTo>
                <a:lnTo>
                  <a:pt x="764117" y="62507"/>
                </a:lnTo>
                <a:lnTo>
                  <a:pt x="805917" y="62507"/>
                </a:lnTo>
                <a:lnTo>
                  <a:pt x="847953" y="63500"/>
                </a:lnTo>
                <a:lnTo>
                  <a:pt x="888467" y="70610"/>
                </a:lnTo>
                <a:lnTo>
                  <a:pt x="928769" y="71389"/>
                </a:lnTo>
                <a:lnTo>
                  <a:pt x="970362" y="71434"/>
                </a:lnTo>
                <a:lnTo>
                  <a:pt x="1013764" y="71436"/>
                </a:lnTo>
                <a:lnTo>
                  <a:pt x="1051839" y="71436"/>
                </a:lnTo>
                <a:lnTo>
                  <a:pt x="1094842" y="71436"/>
                </a:lnTo>
                <a:lnTo>
                  <a:pt x="1135354" y="71436"/>
                </a:lnTo>
                <a:lnTo>
                  <a:pt x="1179030" y="71436"/>
                </a:lnTo>
                <a:lnTo>
                  <a:pt x="1221230" y="79125"/>
                </a:lnTo>
                <a:lnTo>
                  <a:pt x="1264327" y="80258"/>
                </a:lnTo>
                <a:lnTo>
                  <a:pt x="1306669" y="80361"/>
                </a:lnTo>
                <a:lnTo>
                  <a:pt x="1345952" y="75626"/>
                </a:lnTo>
                <a:lnTo>
                  <a:pt x="1379189" y="72677"/>
                </a:lnTo>
                <a:lnTo>
                  <a:pt x="1423002" y="71682"/>
                </a:lnTo>
                <a:lnTo>
                  <a:pt x="1464568" y="71451"/>
                </a:lnTo>
                <a:lnTo>
                  <a:pt x="1504985" y="71438"/>
                </a:lnTo>
                <a:lnTo>
                  <a:pt x="1546192" y="71436"/>
                </a:lnTo>
                <a:lnTo>
                  <a:pt x="1588295" y="71436"/>
                </a:lnTo>
                <a:lnTo>
                  <a:pt x="1624966" y="71436"/>
                </a:lnTo>
                <a:lnTo>
                  <a:pt x="1665026" y="71436"/>
                </a:lnTo>
                <a:lnTo>
                  <a:pt x="1704296" y="71436"/>
                </a:lnTo>
                <a:lnTo>
                  <a:pt x="1748725" y="71436"/>
                </a:lnTo>
                <a:lnTo>
                  <a:pt x="1777436" y="71436"/>
                </a:lnTo>
                <a:lnTo>
                  <a:pt x="1784803" y="68792"/>
                </a:lnTo>
                <a:lnTo>
                  <a:pt x="1791384" y="65300"/>
                </a:lnTo>
                <a:lnTo>
                  <a:pt x="1803697" y="63059"/>
                </a:lnTo>
                <a:lnTo>
                  <a:pt x="1846026" y="62521"/>
                </a:lnTo>
                <a:lnTo>
                  <a:pt x="1887557" y="62509"/>
                </a:lnTo>
                <a:lnTo>
                  <a:pt x="1931892" y="62507"/>
                </a:lnTo>
                <a:lnTo>
                  <a:pt x="1971123" y="61513"/>
                </a:lnTo>
                <a:lnTo>
                  <a:pt x="2013540" y="54404"/>
                </a:lnTo>
                <a:lnTo>
                  <a:pt x="2052632" y="53741"/>
                </a:lnTo>
                <a:lnTo>
                  <a:pt x="2094162" y="53599"/>
                </a:lnTo>
                <a:lnTo>
                  <a:pt x="2134627" y="53582"/>
                </a:lnTo>
                <a:lnTo>
                  <a:pt x="2175299" y="53579"/>
                </a:lnTo>
                <a:lnTo>
                  <a:pt x="2212649" y="53577"/>
                </a:lnTo>
                <a:lnTo>
                  <a:pt x="2250892" y="53577"/>
                </a:lnTo>
                <a:lnTo>
                  <a:pt x="2290344" y="53577"/>
                </a:lnTo>
                <a:lnTo>
                  <a:pt x="2326075" y="54570"/>
                </a:lnTo>
                <a:lnTo>
                  <a:pt x="2369758" y="61266"/>
                </a:lnTo>
                <a:lnTo>
                  <a:pt x="2411876" y="62435"/>
                </a:lnTo>
                <a:lnTo>
                  <a:pt x="2452500" y="62500"/>
                </a:lnTo>
                <a:lnTo>
                  <a:pt x="2492044" y="62504"/>
                </a:lnTo>
                <a:lnTo>
                  <a:pt x="2532516" y="62507"/>
                </a:lnTo>
                <a:lnTo>
                  <a:pt x="2569118" y="63500"/>
                </a:lnTo>
                <a:lnTo>
                  <a:pt x="2608235" y="69574"/>
                </a:lnTo>
                <a:lnTo>
                  <a:pt x="2645654" y="71069"/>
                </a:lnTo>
                <a:lnTo>
                  <a:pt x="2684425" y="71389"/>
                </a:lnTo>
                <a:lnTo>
                  <a:pt x="2702194" y="70424"/>
                </a:lnTo>
                <a:lnTo>
                  <a:pt x="2737791" y="63333"/>
                </a:lnTo>
                <a:lnTo>
                  <a:pt x="2780649" y="62616"/>
                </a:lnTo>
                <a:lnTo>
                  <a:pt x="2818690" y="61537"/>
                </a:lnTo>
                <a:lnTo>
                  <a:pt x="2855309" y="55444"/>
                </a:lnTo>
                <a:lnTo>
                  <a:pt x="2898332" y="53822"/>
                </a:lnTo>
                <a:lnTo>
                  <a:pt x="2941358" y="53610"/>
                </a:lnTo>
                <a:lnTo>
                  <a:pt x="2984750" y="46513"/>
                </a:lnTo>
                <a:lnTo>
                  <a:pt x="3025841" y="43902"/>
                </a:lnTo>
                <a:lnTo>
                  <a:pt x="3070165" y="36283"/>
                </a:lnTo>
                <a:lnTo>
                  <a:pt x="3112757" y="35740"/>
                </a:lnTo>
                <a:lnTo>
                  <a:pt x="3150534" y="35720"/>
                </a:lnTo>
                <a:lnTo>
                  <a:pt x="3191477" y="35718"/>
                </a:lnTo>
                <a:lnTo>
                  <a:pt x="3205364" y="36711"/>
                </a:lnTo>
                <a:lnTo>
                  <a:pt x="3230004" y="43821"/>
                </a:lnTo>
                <a:lnTo>
                  <a:pt x="3274123" y="44626"/>
                </a:lnTo>
                <a:lnTo>
                  <a:pt x="3318373" y="44647"/>
                </a:lnTo>
                <a:lnTo>
                  <a:pt x="3360981" y="44648"/>
                </a:lnTo>
                <a:lnTo>
                  <a:pt x="3400654" y="43654"/>
                </a:lnTo>
                <a:lnTo>
                  <a:pt x="3440376" y="36545"/>
                </a:lnTo>
                <a:lnTo>
                  <a:pt x="3481224" y="35740"/>
                </a:lnTo>
                <a:lnTo>
                  <a:pt x="3501689" y="36716"/>
                </a:lnTo>
                <a:lnTo>
                  <a:pt x="3531850" y="44812"/>
                </a:lnTo>
                <a:lnTo>
                  <a:pt x="3560292" y="61147"/>
                </a:lnTo>
                <a:lnTo>
                  <a:pt x="3570401" y="62388"/>
                </a:lnTo>
                <a:lnTo>
                  <a:pt x="3570891" y="63419"/>
                </a:lnTo>
                <a:lnTo>
                  <a:pt x="3571875" y="714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42"/>
          <p:cNvSpPr/>
          <p:nvPr/>
        </p:nvSpPr>
        <p:spPr>
          <a:xfrm>
            <a:off x="2250281" y="5723928"/>
            <a:ext cx="973336" cy="89298"/>
          </a:xfrm>
          <a:custGeom>
            <a:avLst/>
            <a:gdLst/>
            <a:ahLst/>
            <a:cxnLst/>
            <a:rect l="0" t="0" r="0" b="0"/>
            <a:pathLst>
              <a:path w="973336" h="89298">
                <a:moveTo>
                  <a:pt x="0" y="0"/>
                </a:moveTo>
                <a:lnTo>
                  <a:pt x="37284" y="17171"/>
                </a:lnTo>
                <a:lnTo>
                  <a:pt x="58230" y="23940"/>
                </a:lnTo>
                <a:lnTo>
                  <a:pt x="102250" y="32877"/>
                </a:lnTo>
                <a:lnTo>
                  <a:pt x="140587" y="35346"/>
                </a:lnTo>
                <a:lnTo>
                  <a:pt x="154426" y="38200"/>
                </a:lnTo>
                <a:lnTo>
                  <a:pt x="164876" y="41782"/>
                </a:lnTo>
                <a:lnTo>
                  <a:pt x="203109" y="44271"/>
                </a:lnTo>
                <a:lnTo>
                  <a:pt x="246332" y="44616"/>
                </a:lnTo>
                <a:lnTo>
                  <a:pt x="282564" y="43654"/>
                </a:lnTo>
                <a:lnTo>
                  <a:pt x="325652" y="36547"/>
                </a:lnTo>
                <a:lnTo>
                  <a:pt x="362254" y="36783"/>
                </a:lnTo>
                <a:lnTo>
                  <a:pt x="400776" y="42802"/>
                </a:lnTo>
                <a:lnTo>
                  <a:pt x="439216" y="45398"/>
                </a:lnTo>
                <a:lnTo>
                  <a:pt x="472021" y="54315"/>
                </a:lnTo>
                <a:lnTo>
                  <a:pt x="511169" y="60889"/>
                </a:lnTo>
                <a:lnTo>
                  <a:pt x="545907" y="62028"/>
                </a:lnTo>
                <a:lnTo>
                  <a:pt x="580702" y="63407"/>
                </a:lnTo>
                <a:lnTo>
                  <a:pt x="624919" y="70881"/>
                </a:lnTo>
                <a:lnTo>
                  <a:pt x="667097" y="71365"/>
                </a:lnTo>
                <a:lnTo>
                  <a:pt x="711208" y="71429"/>
                </a:lnTo>
                <a:lnTo>
                  <a:pt x="755246" y="71438"/>
                </a:lnTo>
                <a:lnTo>
                  <a:pt x="793518" y="71439"/>
                </a:lnTo>
                <a:lnTo>
                  <a:pt x="834290" y="71439"/>
                </a:lnTo>
                <a:lnTo>
                  <a:pt x="873739" y="71439"/>
                </a:lnTo>
                <a:lnTo>
                  <a:pt x="902436" y="72429"/>
                </a:lnTo>
                <a:lnTo>
                  <a:pt x="926759" y="79127"/>
                </a:lnTo>
                <a:lnTo>
                  <a:pt x="954540" y="81354"/>
                </a:lnTo>
                <a:lnTo>
                  <a:pt x="973335" y="8929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55683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a:t>Uranus Rings</a:t>
            </a:r>
          </a:p>
        </p:txBody>
      </p:sp>
      <p:sp>
        <p:nvSpPr>
          <p:cNvPr id="83971" name="Rectangle 3"/>
          <p:cNvSpPr>
            <a:spLocks noGrp="1" noChangeArrowheads="1"/>
          </p:cNvSpPr>
          <p:nvPr>
            <p:ph type="body" sz="half" idx="1"/>
          </p:nvPr>
        </p:nvSpPr>
        <p:spPr/>
        <p:txBody>
          <a:bodyPr/>
          <a:lstStyle/>
          <a:p>
            <a:r>
              <a:rPr lang="en-US" sz="2800" dirty="0"/>
              <a:t>Uranus has a complicated ring system. </a:t>
            </a:r>
          </a:p>
          <a:p>
            <a:r>
              <a:rPr lang="en-US" sz="2800" dirty="0"/>
              <a:t>It is made of 10 major rings, which are surrounded by belts of fine dust.</a:t>
            </a:r>
          </a:p>
        </p:txBody>
      </p:sp>
      <p:pic>
        <p:nvPicPr>
          <p:cNvPr id="83975" name="Picture 7" descr="Going, Going, Gone: Hubble Captures Uranus's Rings on Edge"/>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81600" y="4114800"/>
            <a:ext cx="2971800" cy="2376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3716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675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a:t>Uranus Satellites</a:t>
            </a:r>
          </a:p>
        </p:txBody>
      </p:sp>
      <p:sp>
        <p:nvSpPr>
          <p:cNvPr id="84995" name="Rectangle 3"/>
          <p:cNvSpPr>
            <a:spLocks noGrp="1" noChangeArrowheads="1"/>
          </p:cNvSpPr>
          <p:nvPr>
            <p:ph type="body" sz="half" idx="1"/>
          </p:nvPr>
        </p:nvSpPr>
        <p:spPr>
          <a:xfrm>
            <a:off x="381000" y="1447800"/>
            <a:ext cx="8229600" cy="3048000"/>
          </a:xfrm>
        </p:spPr>
        <p:txBody>
          <a:bodyPr/>
          <a:lstStyle/>
          <a:p>
            <a:pPr>
              <a:lnSpc>
                <a:spcPct val="90000"/>
              </a:lnSpc>
            </a:pPr>
            <a:r>
              <a:rPr lang="en-US" sz="2800" dirty="0"/>
              <a:t>Uranus’s moon deviate from the Greek/Roman nomenclature. Instead all the moons are named after characters in plays by Shakespeare &amp; Pope.</a:t>
            </a:r>
          </a:p>
          <a:p>
            <a:pPr>
              <a:lnSpc>
                <a:spcPct val="90000"/>
              </a:lnSpc>
            </a:pPr>
            <a:r>
              <a:rPr lang="en-US" sz="2800" dirty="0"/>
              <a:t>It has 27 named moons.</a:t>
            </a:r>
          </a:p>
          <a:p>
            <a:pPr>
              <a:lnSpc>
                <a:spcPct val="90000"/>
              </a:lnSpc>
            </a:pPr>
            <a:r>
              <a:rPr lang="en-US" sz="2800" dirty="0"/>
              <a:t>Tatiana is the largest of its moons, and is named after the Fairy Queen in a </a:t>
            </a:r>
            <a:r>
              <a:rPr lang="en-US" sz="2800" i="1" dirty="0"/>
              <a:t>Midsummer’s Night Dream.</a:t>
            </a:r>
          </a:p>
          <a:p>
            <a:pPr>
              <a:lnSpc>
                <a:spcPct val="90000"/>
              </a:lnSpc>
            </a:pPr>
            <a:endParaRPr lang="en-US" sz="2800" dirty="0"/>
          </a:p>
        </p:txBody>
      </p:sp>
      <p:pic>
        <p:nvPicPr>
          <p:cNvPr id="85001" name="Picture 9"/>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0" y="4805363"/>
            <a:ext cx="9144000" cy="2052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54626" name="Ink 2"/>
              <p14:cNvContentPartPr>
                <a14:cpLocks xmlns:a14="http://schemas.microsoft.com/office/drawing/2010/main" noRot="1" noChangeAspect="1" noEditPoints="1" noChangeArrowheads="1" noChangeShapeType="1"/>
              </p14:cNvContentPartPr>
              <p14:nvPr/>
            </p14:nvContentPartPr>
            <p14:xfrm>
              <a:off x="1589088" y="2719388"/>
              <a:ext cx="2857500" cy="412750"/>
            </p14:xfrm>
          </p:contentPart>
        </mc:Choice>
        <mc:Fallback xmlns="">
          <p:pic>
            <p:nvPicPr>
              <p:cNvPr id="154626" name="Ink 2"/>
              <p:cNvPicPr>
                <a:picLocks noRot="1" noChangeAspect="1" noEditPoints="1" noChangeArrowheads="1" noChangeShapeType="1"/>
              </p:cNvPicPr>
              <p:nvPr/>
            </p:nvPicPr>
            <p:blipFill>
              <a:blip r:embed="rId4" cstate="print"/>
              <a:stretch>
                <a:fillRect/>
              </a:stretch>
            </p:blipFill>
            <p:spPr>
              <a:xfrm>
                <a:off x="1573249" y="2656054"/>
                <a:ext cx="2889178" cy="539418"/>
              </a:xfrm>
              <a:prstGeom prst="rect">
                <a:avLst/>
              </a:prstGeom>
            </p:spPr>
          </p:pic>
        </mc:Fallback>
      </mc:AlternateContent>
      <p:sp>
        <p:nvSpPr>
          <p:cNvPr id="10" name="SMARTInkShape-46"/>
          <p:cNvSpPr/>
          <p:nvPr/>
        </p:nvSpPr>
        <p:spPr>
          <a:xfrm>
            <a:off x="1696640" y="2982516"/>
            <a:ext cx="2616398" cy="71436"/>
          </a:xfrm>
          <a:custGeom>
            <a:avLst/>
            <a:gdLst/>
            <a:ahLst/>
            <a:cxnLst/>
            <a:rect l="0" t="0" r="0" b="0"/>
            <a:pathLst>
              <a:path w="2616398" h="71436">
                <a:moveTo>
                  <a:pt x="0" y="44648"/>
                </a:moveTo>
                <a:lnTo>
                  <a:pt x="7686" y="36958"/>
                </a:lnTo>
                <a:lnTo>
                  <a:pt x="16506" y="35827"/>
                </a:lnTo>
                <a:lnTo>
                  <a:pt x="58897" y="35716"/>
                </a:lnTo>
                <a:lnTo>
                  <a:pt x="99954" y="35716"/>
                </a:lnTo>
                <a:lnTo>
                  <a:pt x="140155" y="35716"/>
                </a:lnTo>
                <a:lnTo>
                  <a:pt x="182679" y="35716"/>
                </a:lnTo>
                <a:lnTo>
                  <a:pt x="225463" y="35716"/>
                </a:lnTo>
                <a:lnTo>
                  <a:pt x="265526" y="35716"/>
                </a:lnTo>
                <a:lnTo>
                  <a:pt x="309772" y="35716"/>
                </a:lnTo>
                <a:lnTo>
                  <a:pt x="351677" y="35716"/>
                </a:lnTo>
                <a:lnTo>
                  <a:pt x="379916" y="36709"/>
                </a:lnTo>
                <a:lnTo>
                  <a:pt x="417716" y="43403"/>
                </a:lnTo>
                <a:lnTo>
                  <a:pt x="461160" y="38265"/>
                </a:lnTo>
                <a:lnTo>
                  <a:pt x="503833" y="36052"/>
                </a:lnTo>
                <a:lnTo>
                  <a:pt x="541671" y="35784"/>
                </a:lnTo>
                <a:lnTo>
                  <a:pt x="586141" y="35727"/>
                </a:lnTo>
                <a:lnTo>
                  <a:pt x="619936" y="35721"/>
                </a:lnTo>
                <a:lnTo>
                  <a:pt x="659825" y="35716"/>
                </a:lnTo>
                <a:lnTo>
                  <a:pt x="699337" y="35716"/>
                </a:lnTo>
                <a:lnTo>
                  <a:pt x="743888" y="35716"/>
                </a:lnTo>
                <a:lnTo>
                  <a:pt x="786902" y="35716"/>
                </a:lnTo>
                <a:lnTo>
                  <a:pt x="823948" y="30977"/>
                </a:lnTo>
                <a:lnTo>
                  <a:pt x="865884" y="27613"/>
                </a:lnTo>
                <a:lnTo>
                  <a:pt x="900709" y="26041"/>
                </a:lnTo>
                <a:lnTo>
                  <a:pt x="940019" y="20723"/>
                </a:lnTo>
                <a:lnTo>
                  <a:pt x="973385" y="18708"/>
                </a:lnTo>
                <a:lnTo>
                  <a:pt x="1010831" y="18108"/>
                </a:lnTo>
                <a:lnTo>
                  <a:pt x="1054133" y="17890"/>
                </a:lnTo>
                <a:lnTo>
                  <a:pt x="1090098" y="13128"/>
                </a:lnTo>
                <a:lnTo>
                  <a:pt x="1128286" y="9756"/>
                </a:lnTo>
                <a:lnTo>
                  <a:pt x="1164546" y="9175"/>
                </a:lnTo>
                <a:lnTo>
                  <a:pt x="1207119" y="8976"/>
                </a:lnTo>
                <a:lnTo>
                  <a:pt x="1248711" y="8939"/>
                </a:lnTo>
                <a:lnTo>
                  <a:pt x="1285998" y="4190"/>
                </a:lnTo>
                <a:lnTo>
                  <a:pt x="1323725" y="1241"/>
                </a:lnTo>
                <a:lnTo>
                  <a:pt x="1360747" y="244"/>
                </a:lnTo>
                <a:lnTo>
                  <a:pt x="1404807" y="48"/>
                </a:lnTo>
                <a:lnTo>
                  <a:pt x="1447723" y="8"/>
                </a:lnTo>
                <a:lnTo>
                  <a:pt x="1489444" y="0"/>
                </a:lnTo>
                <a:lnTo>
                  <a:pt x="1533057" y="6136"/>
                </a:lnTo>
                <a:lnTo>
                  <a:pt x="1577362" y="8561"/>
                </a:lnTo>
                <a:lnTo>
                  <a:pt x="1620361" y="8880"/>
                </a:lnTo>
                <a:lnTo>
                  <a:pt x="1664068" y="9912"/>
                </a:lnTo>
                <a:lnTo>
                  <a:pt x="1701489" y="15993"/>
                </a:lnTo>
                <a:lnTo>
                  <a:pt x="1740935" y="17613"/>
                </a:lnTo>
                <a:lnTo>
                  <a:pt x="1783073" y="17826"/>
                </a:lnTo>
                <a:lnTo>
                  <a:pt x="1823140" y="24919"/>
                </a:lnTo>
                <a:lnTo>
                  <a:pt x="1861356" y="27533"/>
                </a:lnTo>
                <a:lnTo>
                  <a:pt x="1900624" y="34444"/>
                </a:lnTo>
                <a:lnTo>
                  <a:pt x="1943156" y="35550"/>
                </a:lnTo>
                <a:lnTo>
                  <a:pt x="1987256" y="41831"/>
                </a:lnTo>
                <a:lnTo>
                  <a:pt x="2025059" y="44275"/>
                </a:lnTo>
                <a:lnTo>
                  <a:pt x="2063273" y="44612"/>
                </a:lnTo>
                <a:lnTo>
                  <a:pt x="2095564" y="45633"/>
                </a:lnTo>
                <a:lnTo>
                  <a:pt x="2139921" y="52749"/>
                </a:lnTo>
                <a:lnTo>
                  <a:pt x="2176977" y="53468"/>
                </a:lnTo>
                <a:lnTo>
                  <a:pt x="2216178" y="53563"/>
                </a:lnTo>
                <a:lnTo>
                  <a:pt x="2253287" y="54566"/>
                </a:lnTo>
                <a:lnTo>
                  <a:pt x="2291849" y="61678"/>
                </a:lnTo>
                <a:lnTo>
                  <a:pt x="2331419" y="67135"/>
                </a:lnTo>
                <a:lnTo>
                  <a:pt x="2367146" y="65420"/>
                </a:lnTo>
                <a:lnTo>
                  <a:pt x="2410989" y="62762"/>
                </a:lnTo>
                <a:lnTo>
                  <a:pt x="2453833" y="62521"/>
                </a:lnTo>
                <a:lnTo>
                  <a:pt x="2495135" y="62508"/>
                </a:lnTo>
                <a:lnTo>
                  <a:pt x="2533735" y="62507"/>
                </a:lnTo>
                <a:lnTo>
                  <a:pt x="2578171" y="62507"/>
                </a:lnTo>
                <a:lnTo>
                  <a:pt x="2616395" y="62507"/>
                </a:lnTo>
                <a:lnTo>
                  <a:pt x="2616397" y="67247"/>
                </a:lnTo>
                <a:lnTo>
                  <a:pt x="2615406" y="68641"/>
                </a:lnTo>
                <a:lnTo>
                  <a:pt x="2607467" y="7143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80338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a:t>Uranus Myth</a:t>
            </a:r>
          </a:p>
        </p:txBody>
      </p:sp>
      <p:sp>
        <p:nvSpPr>
          <p:cNvPr id="86019" name="Rectangle 3"/>
          <p:cNvSpPr>
            <a:spLocks noGrp="1" noChangeArrowheads="1"/>
          </p:cNvSpPr>
          <p:nvPr>
            <p:ph type="body" sz="half" idx="1"/>
          </p:nvPr>
        </p:nvSpPr>
        <p:spPr/>
        <p:txBody>
          <a:bodyPr>
            <a:normAutofit fontScale="92500" lnSpcReduction="10000"/>
          </a:bodyPr>
          <a:lstStyle/>
          <a:p>
            <a:pPr>
              <a:lnSpc>
                <a:spcPct val="90000"/>
              </a:lnSpc>
            </a:pPr>
            <a:r>
              <a:rPr lang="en-US" sz="2400" dirty="0"/>
              <a:t>William Hershel discovered the planet in 1781. He wanted to name it after his patron &amp; king, King George III. </a:t>
            </a:r>
          </a:p>
          <a:p>
            <a:pPr>
              <a:lnSpc>
                <a:spcPct val="90000"/>
              </a:lnSpc>
            </a:pPr>
            <a:r>
              <a:rPr lang="en-US" sz="2400" dirty="0"/>
              <a:t>The name he wanted was the </a:t>
            </a:r>
            <a:r>
              <a:rPr lang="en-US" sz="2400" b="1" dirty="0" err="1"/>
              <a:t>Georgium</a:t>
            </a:r>
            <a:r>
              <a:rPr lang="en-US" sz="2400" b="1" dirty="0"/>
              <a:t> </a:t>
            </a:r>
            <a:r>
              <a:rPr lang="en-US" sz="2400" b="1" dirty="0" err="1"/>
              <a:t>Sidus</a:t>
            </a:r>
            <a:r>
              <a:rPr lang="en-US" sz="2400" dirty="0"/>
              <a:t>" (the Georgian Planet)</a:t>
            </a:r>
          </a:p>
          <a:p>
            <a:pPr>
              <a:lnSpc>
                <a:spcPct val="90000"/>
              </a:lnSpc>
            </a:pPr>
            <a:r>
              <a:rPr lang="en-US" sz="2400" dirty="0"/>
              <a:t>But, another astronomer suggested in 1850, and in order to conform to the Roman/Greek nomenclature theme, that it was to be named Uranus.</a:t>
            </a:r>
          </a:p>
        </p:txBody>
      </p:sp>
      <p:pic>
        <p:nvPicPr>
          <p:cNvPr id="8602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752600"/>
            <a:ext cx="39719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562600" y="2362200"/>
            <a:ext cx="2176463" cy="2701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5" name="Text Box 9"/>
          <p:cNvSpPr txBox="1">
            <a:spLocks noChangeArrowheads="1"/>
          </p:cNvSpPr>
          <p:nvPr/>
        </p:nvSpPr>
        <p:spPr bwMode="auto">
          <a:xfrm>
            <a:off x="5334000" y="51816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My Planet, Georgium Sidus!</a:t>
            </a:r>
          </a:p>
        </p:txBody>
      </p:sp>
    </p:spTree>
    <p:extLst>
      <p:ext uri="{BB962C8B-B14F-4D97-AF65-F5344CB8AC3E}">
        <p14:creationId xmlns:p14="http://schemas.microsoft.com/office/powerpoint/2010/main" val="1618138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dirty="0"/>
              <a:t>Uranus Myth</a:t>
            </a:r>
          </a:p>
        </p:txBody>
      </p:sp>
      <p:sp>
        <p:nvSpPr>
          <p:cNvPr id="87043" name="Rectangle 3"/>
          <p:cNvSpPr>
            <a:spLocks noGrp="1" noChangeArrowheads="1"/>
          </p:cNvSpPr>
          <p:nvPr>
            <p:ph type="body" sz="half" idx="1"/>
          </p:nvPr>
        </p:nvSpPr>
        <p:spPr>
          <a:xfrm>
            <a:off x="152400" y="1565564"/>
            <a:ext cx="5181600" cy="5257800"/>
          </a:xfrm>
        </p:spPr>
        <p:txBody>
          <a:bodyPr/>
          <a:lstStyle/>
          <a:p>
            <a:r>
              <a:rPr lang="en-US" sz="2800" dirty="0"/>
              <a:t>Uranus is the ancient Greek deity of the Heavens, the earliest supreme god. </a:t>
            </a:r>
          </a:p>
          <a:p>
            <a:r>
              <a:rPr lang="en-US" sz="2800" dirty="0"/>
              <a:t>Uranus was the son and mate of Gaia the father of Cronus (Saturn) and of the Cyclopes and Titans (predecessors of the Olympian gods).</a:t>
            </a:r>
          </a:p>
        </p:txBody>
      </p:sp>
      <p:pic>
        <p:nvPicPr>
          <p:cNvPr id="87047"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486400" y="2133600"/>
            <a:ext cx="3352800" cy="280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55650" name="Ink 2"/>
              <p14:cNvContentPartPr>
                <a14:cpLocks xmlns:a14="http://schemas.microsoft.com/office/drawing/2010/main" noRot="1" noChangeAspect="1" noEditPoints="1" noChangeArrowheads="1" noChangeShapeType="1"/>
              </p14:cNvContentPartPr>
              <p14:nvPr/>
            </p14:nvContentPartPr>
            <p14:xfrm>
              <a:off x="503238" y="2079625"/>
              <a:ext cx="3121025" cy="344488"/>
            </p14:xfrm>
          </p:contentPart>
        </mc:Choice>
        <mc:Fallback xmlns="">
          <p:pic>
            <p:nvPicPr>
              <p:cNvPr id="155650" name="Ink 2"/>
              <p:cNvPicPr>
                <a:picLocks noRot="1" noChangeAspect="1" noEditPoints="1" noChangeArrowheads="1" noChangeShapeType="1"/>
              </p:cNvPicPr>
              <p:nvPr/>
            </p:nvPicPr>
            <p:blipFill>
              <a:blip r:embed="rId4" cstate="print"/>
              <a:stretch>
                <a:fillRect/>
              </a:stretch>
            </p:blipFill>
            <p:spPr>
              <a:xfrm>
                <a:off x="487399" y="2015911"/>
                <a:ext cx="3152703" cy="47191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5651" name="Ink 3"/>
              <p14:cNvContentPartPr>
                <a14:cpLocks xmlns:a14="http://schemas.microsoft.com/office/drawing/2010/main" noRot="1" noChangeAspect="1" noEditPoints="1" noChangeArrowheads="1" noChangeShapeType="1"/>
              </p14:cNvContentPartPr>
              <p14:nvPr/>
            </p14:nvContentPartPr>
            <p14:xfrm>
              <a:off x="2286000" y="2171700"/>
              <a:ext cx="1200150" cy="195263"/>
            </p14:xfrm>
          </p:contentPart>
        </mc:Choice>
        <mc:Fallback xmlns="">
          <p:pic>
            <p:nvPicPr>
              <p:cNvPr id="155651" name="Ink 3"/>
              <p:cNvPicPr>
                <a:picLocks noRot="1" noChangeAspect="1" noEditPoints="1" noChangeArrowheads="1" noChangeShapeType="1"/>
              </p:cNvPicPr>
              <p:nvPr/>
            </p:nvPicPr>
            <p:blipFill>
              <a:blip r:embed="rId6" cstate="print"/>
              <a:stretch>
                <a:fillRect/>
              </a:stretch>
            </p:blipFill>
            <p:spPr>
              <a:xfrm>
                <a:off x="2270161" y="2108294"/>
                <a:ext cx="1231828" cy="3224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5652" name="Ink 4"/>
              <p14:cNvContentPartPr>
                <a14:cpLocks xmlns:a14="http://schemas.microsoft.com/office/drawing/2010/main" noRot="1" noChangeAspect="1" noEditPoints="1" noChangeArrowheads="1" noChangeShapeType="1"/>
              </p14:cNvContentPartPr>
              <p14:nvPr/>
            </p14:nvContentPartPr>
            <p14:xfrm>
              <a:off x="1793875" y="2332038"/>
              <a:ext cx="1430338" cy="114300"/>
            </p14:xfrm>
          </p:contentPart>
        </mc:Choice>
        <mc:Fallback xmlns="">
          <p:pic>
            <p:nvPicPr>
              <p:cNvPr id="155652" name="Ink 4"/>
              <p:cNvPicPr>
                <a:picLocks noRot="1" noChangeAspect="1" noEditPoints="1" noChangeArrowheads="1" noChangeShapeType="1"/>
              </p:cNvPicPr>
              <p:nvPr/>
            </p:nvPicPr>
            <p:blipFill>
              <a:blip r:embed="rId9" cstate="print"/>
              <a:stretch>
                <a:fillRect/>
              </a:stretch>
            </p:blipFill>
            <p:spPr>
              <a:xfrm>
                <a:off x="1778034" y="2268976"/>
                <a:ext cx="1462019" cy="24078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5653" name="Ink 5"/>
              <p14:cNvContentPartPr>
                <a14:cpLocks xmlns:a14="http://schemas.microsoft.com/office/drawing/2010/main" noRot="1" noChangeAspect="1" noEditPoints="1" noChangeArrowheads="1" noChangeShapeType="1"/>
              </p14:cNvContentPartPr>
              <p14:nvPr/>
            </p14:nvContentPartPr>
            <p14:xfrm>
              <a:off x="8572500" y="4160838"/>
              <a:ext cx="11113" cy="22225"/>
            </p14:xfrm>
          </p:contentPart>
        </mc:Choice>
        <mc:Fallback xmlns="">
          <p:pic>
            <p:nvPicPr>
              <p:cNvPr id="155653" name="Ink 5"/>
              <p:cNvPicPr>
                <a:picLocks noRot="1" noChangeAspect="1" noEditPoints="1" noChangeArrowheads="1" noChangeShapeType="1"/>
              </p:cNvPicPr>
              <p:nvPr/>
            </p:nvPicPr>
            <p:blipFill>
              <a:blip r:embed="rId11" cstate="print"/>
              <a:stretch>
                <a:fillRect/>
              </a:stretch>
            </p:blipFill>
            <p:spPr>
              <a:xfrm>
                <a:off x="8556727" y="4097748"/>
                <a:ext cx="42660" cy="14840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5654" name="Ink 6"/>
              <p14:cNvContentPartPr>
                <a14:cpLocks xmlns:a14="http://schemas.microsoft.com/office/drawing/2010/main" noRot="1" noChangeAspect="1" noEditPoints="1" noChangeArrowheads="1" noChangeShapeType="1"/>
              </p14:cNvContentPartPr>
              <p14:nvPr/>
            </p14:nvContentPartPr>
            <p14:xfrm>
              <a:off x="8721725" y="4321175"/>
              <a:ext cx="33338" cy="11113"/>
            </p14:xfrm>
          </p:contentPart>
        </mc:Choice>
        <mc:Fallback xmlns="">
          <p:pic>
            <p:nvPicPr>
              <p:cNvPr id="155654" name="Ink 6"/>
              <p:cNvPicPr>
                <a:picLocks noRot="1" noChangeAspect="1" noEditPoints="1" noChangeArrowheads="1" noChangeShapeType="1"/>
              </p:cNvPicPr>
              <p:nvPr/>
            </p:nvPicPr>
            <p:blipFill>
              <a:blip r:embed="rId13" cstate="print"/>
              <a:stretch>
                <a:fillRect/>
              </a:stretch>
            </p:blipFill>
            <p:spPr>
              <a:xfrm>
                <a:off x="8705952" y="4258082"/>
                <a:ext cx="64884" cy="137658"/>
              </a:xfrm>
              <a:prstGeom prst="rect">
                <a:avLst/>
              </a:prstGeom>
            </p:spPr>
          </p:pic>
        </mc:Fallback>
      </mc:AlternateContent>
      <p:sp>
        <p:nvSpPr>
          <p:cNvPr id="13" name="SMARTInkShape-50"/>
          <p:cNvSpPr/>
          <p:nvPr/>
        </p:nvSpPr>
        <p:spPr>
          <a:xfrm>
            <a:off x="660796" y="2366366"/>
            <a:ext cx="2830712" cy="62510"/>
          </a:xfrm>
          <a:custGeom>
            <a:avLst/>
            <a:gdLst/>
            <a:ahLst/>
            <a:cxnLst/>
            <a:rect l="0" t="0" r="0" b="0"/>
            <a:pathLst>
              <a:path w="2830712" h="62510">
                <a:moveTo>
                  <a:pt x="0" y="35717"/>
                </a:moveTo>
                <a:lnTo>
                  <a:pt x="41680" y="35717"/>
                </a:lnTo>
                <a:lnTo>
                  <a:pt x="82102" y="35717"/>
                </a:lnTo>
                <a:lnTo>
                  <a:pt x="124838" y="35717"/>
                </a:lnTo>
                <a:lnTo>
                  <a:pt x="165470" y="35717"/>
                </a:lnTo>
                <a:lnTo>
                  <a:pt x="206350" y="35717"/>
                </a:lnTo>
                <a:lnTo>
                  <a:pt x="238280" y="34726"/>
                </a:lnTo>
                <a:lnTo>
                  <a:pt x="273255" y="27615"/>
                </a:lnTo>
                <a:lnTo>
                  <a:pt x="316062" y="26897"/>
                </a:lnTo>
                <a:lnTo>
                  <a:pt x="355006" y="19736"/>
                </a:lnTo>
                <a:lnTo>
                  <a:pt x="392801" y="18107"/>
                </a:lnTo>
                <a:lnTo>
                  <a:pt x="437373" y="17875"/>
                </a:lnTo>
                <a:lnTo>
                  <a:pt x="479053" y="17859"/>
                </a:lnTo>
                <a:lnTo>
                  <a:pt x="519652" y="17859"/>
                </a:lnTo>
                <a:lnTo>
                  <a:pt x="563016" y="17859"/>
                </a:lnTo>
                <a:lnTo>
                  <a:pt x="604669" y="17859"/>
                </a:lnTo>
                <a:lnTo>
                  <a:pt x="643973" y="17859"/>
                </a:lnTo>
                <a:lnTo>
                  <a:pt x="684178" y="17859"/>
                </a:lnTo>
                <a:lnTo>
                  <a:pt x="728241" y="17859"/>
                </a:lnTo>
                <a:lnTo>
                  <a:pt x="769515" y="17859"/>
                </a:lnTo>
                <a:lnTo>
                  <a:pt x="804135" y="17859"/>
                </a:lnTo>
                <a:lnTo>
                  <a:pt x="841908" y="17859"/>
                </a:lnTo>
                <a:lnTo>
                  <a:pt x="881723" y="10792"/>
                </a:lnTo>
                <a:lnTo>
                  <a:pt x="925774" y="9176"/>
                </a:lnTo>
                <a:lnTo>
                  <a:pt x="970135" y="8963"/>
                </a:lnTo>
                <a:lnTo>
                  <a:pt x="1010495" y="6288"/>
                </a:lnTo>
                <a:lnTo>
                  <a:pt x="1053046" y="553"/>
                </a:lnTo>
                <a:lnTo>
                  <a:pt x="1097641" y="73"/>
                </a:lnTo>
                <a:lnTo>
                  <a:pt x="1138156" y="13"/>
                </a:lnTo>
                <a:lnTo>
                  <a:pt x="1178265" y="0"/>
                </a:lnTo>
                <a:lnTo>
                  <a:pt x="1220488" y="0"/>
                </a:lnTo>
                <a:lnTo>
                  <a:pt x="1263215" y="0"/>
                </a:lnTo>
                <a:lnTo>
                  <a:pt x="1306886" y="0"/>
                </a:lnTo>
                <a:lnTo>
                  <a:pt x="1344300" y="0"/>
                </a:lnTo>
                <a:lnTo>
                  <a:pt x="1383748" y="0"/>
                </a:lnTo>
                <a:lnTo>
                  <a:pt x="1425887" y="4741"/>
                </a:lnTo>
                <a:lnTo>
                  <a:pt x="1465954" y="8378"/>
                </a:lnTo>
                <a:lnTo>
                  <a:pt x="1505221" y="8820"/>
                </a:lnTo>
                <a:lnTo>
                  <a:pt x="1548829" y="11559"/>
                </a:lnTo>
                <a:lnTo>
                  <a:pt x="1584384" y="15994"/>
                </a:lnTo>
                <a:lnTo>
                  <a:pt x="1626619" y="17491"/>
                </a:lnTo>
                <a:lnTo>
                  <a:pt x="1671218" y="17828"/>
                </a:lnTo>
                <a:lnTo>
                  <a:pt x="1710255" y="17853"/>
                </a:lnTo>
                <a:lnTo>
                  <a:pt x="1750469" y="17859"/>
                </a:lnTo>
                <a:lnTo>
                  <a:pt x="1792934" y="23997"/>
                </a:lnTo>
                <a:lnTo>
                  <a:pt x="1836444" y="26422"/>
                </a:lnTo>
                <a:lnTo>
                  <a:pt x="1880495" y="27758"/>
                </a:lnTo>
                <a:lnTo>
                  <a:pt x="1918650" y="34475"/>
                </a:lnTo>
                <a:lnTo>
                  <a:pt x="1958392" y="35555"/>
                </a:lnTo>
                <a:lnTo>
                  <a:pt x="1968746" y="36639"/>
                </a:lnTo>
                <a:lnTo>
                  <a:pt x="1996858" y="42772"/>
                </a:lnTo>
                <a:lnTo>
                  <a:pt x="2031326" y="44093"/>
                </a:lnTo>
                <a:lnTo>
                  <a:pt x="2073196" y="44538"/>
                </a:lnTo>
                <a:lnTo>
                  <a:pt x="2112916" y="44643"/>
                </a:lnTo>
                <a:lnTo>
                  <a:pt x="2149963" y="49389"/>
                </a:lnTo>
                <a:lnTo>
                  <a:pt x="2184938" y="53027"/>
                </a:lnTo>
                <a:lnTo>
                  <a:pt x="2224920" y="53506"/>
                </a:lnTo>
                <a:lnTo>
                  <a:pt x="2266343" y="53576"/>
                </a:lnTo>
                <a:lnTo>
                  <a:pt x="2305726" y="53576"/>
                </a:lnTo>
                <a:lnTo>
                  <a:pt x="2345173" y="53576"/>
                </a:lnTo>
                <a:lnTo>
                  <a:pt x="2383030" y="54568"/>
                </a:lnTo>
                <a:lnTo>
                  <a:pt x="2426288" y="61679"/>
                </a:lnTo>
                <a:lnTo>
                  <a:pt x="2468247" y="62400"/>
                </a:lnTo>
                <a:lnTo>
                  <a:pt x="2509012" y="62496"/>
                </a:lnTo>
                <a:lnTo>
                  <a:pt x="2548753" y="62507"/>
                </a:lnTo>
                <a:lnTo>
                  <a:pt x="2592882" y="62509"/>
                </a:lnTo>
                <a:lnTo>
                  <a:pt x="2635455" y="62509"/>
                </a:lnTo>
                <a:lnTo>
                  <a:pt x="2672683" y="62509"/>
                </a:lnTo>
                <a:lnTo>
                  <a:pt x="2717193" y="62509"/>
                </a:lnTo>
                <a:lnTo>
                  <a:pt x="2760969" y="62509"/>
                </a:lnTo>
                <a:lnTo>
                  <a:pt x="2803918" y="62509"/>
                </a:lnTo>
                <a:lnTo>
                  <a:pt x="2830711" y="62509"/>
                </a:lnTo>
                <a:lnTo>
                  <a:pt x="2821782" y="5357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14">
            <p14:nvContentPartPr>
              <p14:cNvPr id="140290" name="Ink 2"/>
              <p14:cNvContentPartPr>
                <a14:cpLocks xmlns:a14="http://schemas.microsoft.com/office/drawing/2010/main" noRot="1" noChangeAspect="1" noEditPoints="1" noChangeArrowheads="1" noChangeShapeType="1"/>
              </p14:cNvContentPartPr>
              <p14:nvPr/>
            </p14:nvContentPartPr>
            <p14:xfrm>
              <a:off x="48644175" y="2366963"/>
              <a:ext cx="0" cy="0"/>
            </p14:xfrm>
          </p:contentPart>
        </mc:Choice>
        <mc:Fallback xmlns="">
          <p:pic>
            <p:nvPicPr>
              <p:cNvPr id="140290" name="Ink 2"/>
              <p:cNvPicPr>
                <a:picLocks noRot="1" noChangeAspect="1" noEditPoints="1" noChangeArrowheads="1" noChangeShapeType="1"/>
              </p:cNvPicPr>
              <p:nvPr/>
            </p:nvPicPr>
            <p:blipFill>
              <a:blip r:embed="rId15"/>
              <a:stretch>
                <a:fillRect/>
              </a:stretch>
            </p:blipFill>
            <p:spPr>
              <a:xfrm>
                <a:off x="48644175" y="2366963"/>
                <a:ext cx="0" cy="0"/>
              </a:xfrm>
              <a:prstGeom prst="rect">
                <a:avLst/>
              </a:prstGeom>
            </p:spPr>
          </p:pic>
        </mc:Fallback>
      </mc:AlternateContent>
    </p:spTree>
    <p:extLst>
      <p:ext uri="{BB962C8B-B14F-4D97-AF65-F5344CB8AC3E}">
        <p14:creationId xmlns:p14="http://schemas.microsoft.com/office/powerpoint/2010/main" val="1752460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spTree>
    <p:controls>
      <mc:AlternateContent xmlns:mc="http://schemas.openxmlformats.org/markup-compatibility/2006">
        <mc:Choice xmlns:v="urn:schemas-microsoft-com:vml" Requires="v">
          <p:control spid="463876" name="ShockwaveFlash1" r:id="rId2" imgW="8305920" imgH="6019920"/>
        </mc:Choice>
        <mc:Fallback>
          <p:control name="ShockwaveFlash1" r:id="rId2" imgW="8305920" imgH="6019920">
            <p:pic>
              <p:nvPicPr>
                <p:cNvPr id="5" name="ShockwaveFlash1"/>
                <p:cNvPicPr preferRelativeResize="0">
                  <a:picLocks noChangeArrowheads="1" noChangeShapeType="1"/>
                </p:cNvPicPr>
                <p:nvPr/>
              </p:nvPicPr>
              <p:blipFill>
                <a:blip r:embed="rId4"/>
                <a:srcRect/>
                <a:stretch>
                  <a:fillRect/>
                </a:stretch>
              </p:blipFill>
              <p:spPr bwMode="auto">
                <a:xfrm>
                  <a:off x="609600" y="533400"/>
                  <a:ext cx="8305800" cy="6019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p:txBody>
          <a:bodyPr>
            <a:normAutofit fontScale="90000"/>
          </a:bodyPr>
          <a:lstStyle/>
          <a:p>
            <a:r>
              <a:rPr lang="en-US" sz="2800" dirty="0">
                <a:solidFill>
                  <a:srgbClr val="FFFF00"/>
                </a:solidFill>
              </a:rPr>
              <a:t>30.06 AU</a:t>
            </a:r>
            <a:br>
              <a:rPr lang="en-US" sz="2800" dirty="0">
                <a:solidFill>
                  <a:srgbClr val="FFFF00"/>
                </a:solidFill>
              </a:rPr>
            </a:br>
            <a:r>
              <a:rPr lang="en-US" sz="2800" dirty="0">
                <a:solidFill>
                  <a:srgbClr val="FFFF00"/>
                </a:solidFill>
              </a:rPr>
              <a:t>2,794.4 million miles</a:t>
            </a:r>
            <a:br>
              <a:rPr lang="en-US" sz="2800" dirty="0">
                <a:solidFill>
                  <a:srgbClr val="FFFF00"/>
                </a:solidFill>
              </a:rPr>
            </a:br>
            <a:r>
              <a:rPr lang="en-US" sz="2800" dirty="0">
                <a:solidFill>
                  <a:srgbClr val="FFFF00"/>
                </a:solidFill>
              </a:rPr>
              <a:t>4,497.1 million km</a:t>
            </a:r>
            <a:r>
              <a:rPr lang="en-US" sz="3200" dirty="0" smtClean="0">
                <a:solidFill>
                  <a:srgbClr val="FFFF00"/>
                </a:solidFill>
              </a:rPr>
              <a:t/>
            </a:r>
            <a:br>
              <a:rPr lang="en-US" sz="3200" dirty="0" smtClean="0">
                <a:solidFill>
                  <a:srgbClr val="FFFF00"/>
                </a:solidFill>
              </a:rPr>
            </a:br>
            <a:r>
              <a:rPr lang="en-US" sz="3200" dirty="0" smtClean="0"/>
              <a:t>It </a:t>
            </a:r>
            <a:r>
              <a:rPr lang="en-US" sz="3200" dirty="0"/>
              <a:t>took the Voyager Spacecraft 12 YEARS to reach it!</a:t>
            </a:r>
          </a:p>
        </p:txBody>
      </p:sp>
      <p:sp>
        <p:nvSpPr>
          <p:cNvPr id="89091" name="Rectangle 3"/>
          <p:cNvSpPr>
            <a:spLocks noGrp="1" noChangeArrowheads="1"/>
          </p:cNvSpPr>
          <p:nvPr>
            <p:ph type="subTitle" idx="1"/>
          </p:nvPr>
        </p:nvSpPr>
        <p:spPr/>
        <p:txBody>
          <a:bodyPr/>
          <a:lstStyle/>
          <a:p>
            <a:r>
              <a:rPr lang="en-US" sz="9600" dirty="0">
                <a:solidFill>
                  <a:srgbClr val="FF3300"/>
                </a:solidFill>
              </a:rPr>
              <a:t>Neptune</a:t>
            </a:r>
          </a:p>
        </p:txBody>
      </p:sp>
    </p:spTree>
    <p:extLst>
      <p:ext uri="{BB962C8B-B14F-4D97-AF65-F5344CB8AC3E}">
        <p14:creationId xmlns:p14="http://schemas.microsoft.com/office/powerpoint/2010/main" val="1269398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dirty="0"/>
              <a:t>Neptune</a:t>
            </a:r>
          </a:p>
        </p:txBody>
      </p:sp>
      <p:sp>
        <p:nvSpPr>
          <p:cNvPr id="88067" name="Rectangle 3"/>
          <p:cNvSpPr>
            <a:spLocks noGrp="1" noChangeArrowheads="1"/>
          </p:cNvSpPr>
          <p:nvPr>
            <p:ph type="body" sz="half" idx="1"/>
          </p:nvPr>
        </p:nvSpPr>
        <p:spPr/>
        <p:txBody>
          <a:bodyPr>
            <a:normAutofit fontScale="92500"/>
          </a:bodyPr>
          <a:lstStyle/>
          <a:p>
            <a:pPr>
              <a:lnSpc>
                <a:spcPct val="90000"/>
              </a:lnSpc>
            </a:pPr>
            <a:r>
              <a:rPr lang="en-US" sz="2400" b="1" dirty="0"/>
              <a:t>Neptune is the eighth planet from the sun in our solar system.</a:t>
            </a:r>
          </a:p>
          <a:p>
            <a:pPr>
              <a:lnSpc>
                <a:spcPct val="90000"/>
              </a:lnSpc>
            </a:pPr>
            <a:r>
              <a:rPr lang="en-US" sz="2400" b="1" dirty="0"/>
              <a:t>Neptune cannot be seen using the eyes alone. </a:t>
            </a:r>
          </a:p>
          <a:p>
            <a:pPr>
              <a:lnSpc>
                <a:spcPct val="90000"/>
              </a:lnSpc>
            </a:pPr>
            <a:r>
              <a:rPr lang="en-US" sz="2400" b="1" dirty="0"/>
              <a:t>Neptune was the </a:t>
            </a:r>
            <a:r>
              <a:rPr lang="en-US" sz="2400" b="1" dirty="0">
                <a:solidFill>
                  <a:srgbClr val="FFFF00"/>
                </a:solidFill>
              </a:rPr>
              <a:t>first planet whose existence was predicted mathematically</a:t>
            </a:r>
            <a:r>
              <a:rPr lang="en-US" sz="2400" b="1" dirty="0"/>
              <a:t>.</a:t>
            </a:r>
          </a:p>
          <a:p>
            <a:pPr>
              <a:lnSpc>
                <a:spcPct val="90000"/>
              </a:lnSpc>
            </a:pPr>
            <a:r>
              <a:rPr lang="en-US" sz="2400" b="1" dirty="0"/>
              <a:t>Neptune's blue color is caused by the methane (CH</a:t>
            </a:r>
            <a:r>
              <a:rPr lang="en-US" sz="2400" b="1" baseline="-30000" dirty="0"/>
              <a:t>4</a:t>
            </a:r>
            <a:r>
              <a:rPr lang="en-US" sz="2400" b="1" dirty="0"/>
              <a:t>) in its atmosphere; this molecule absorbs red light.</a:t>
            </a:r>
          </a:p>
        </p:txBody>
      </p:sp>
      <p:pic>
        <p:nvPicPr>
          <p:cNvPr id="88069" name="Picture 5"/>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219325"/>
            <a:ext cx="4038600"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7293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dirty="0"/>
              <a:t>Neptune Fast Facts</a:t>
            </a:r>
          </a:p>
        </p:txBody>
      </p:sp>
      <p:sp>
        <p:nvSpPr>
          <p:cNvPr id="90115" name="Rectangle 3"/>
          <p:cNvSpPr>
            <a:spLocks noGrp="1" noChangeArrowheads="1"/>
          </p:cNvSpPr>
          <p:nvPr>
            <p:ph type="body" sz="half" idx="1"/>
          </p:nvPr>
        </p:nvSpPr>
        <p:spPr>
          <a:xfrm>
            <a:off x="457200" y="1600200"/>
            <a:ext cx="4800600" cy="4530725"/>
          </a:xfrm>
        </p:spPr>
        <p:txBody>
          <a:bodyPr>
            <a:normAutofit lnSpcReduction="10000"/>
          </a:bodyPr>
          <a:lstStyle/>
          <a:p>
            <a:pPr>
              <a:lnSpc>
                <a:spcPct val="90000"/>
              </a:lnSpc>
            </a:pPr>
            <a:r>
              <a:rPr lang="en-US" sz="2000" dirty="0">
                <a:effectLst/>
              </a:rPr>
              <a:t>Rotation: </a:t>
            </a:r>
            <a:r>
              <a:rPr lang="en-US" sz="2000" dirty="0">
                <a:solidFill>
                  <a:srgbClr val="FFFF00"/>
                </a:solidFill>
                <a:effectLst/>
              </a:rPr>
              <a:t>17.24 hours</a:t>
            </a:r>
          </a:p>
          <a:p>
            <a:pPr>
              <a:lnSpc>
                <a:spcPct val="90000"/>
              </a:lnSpc>
            </a:pPr>
            <a:endParaRPr lang="en-US" sz="2000" dirty="0">
              <a:effectLst/>
            </a:endParaRPr>
          </a:p>
          <a:p>
            <a:pPr>
              <a:lnSpc>
                <a:spcPct val="90000"/>
              </a:lnSpc>
            </a:pPr>
            <a:r>
              <a:rPr lang="en-US" sz="2000" dirty="0">
                <a:effectLst/>
              </a:rPr>
              <a:t>Revolution: </a:t>
            </a:r>
            <a:r>
              <a:rPr lang="en-US" sz="2000" dirty="0">
                <a:solidFill>
                  <a:srgbClr val="FFFF00"/>
                </a:solidFill>
                <a:effectLst/>
              </a:rPr>
              <a:t>165 years</a:t>
            </a:r>
          </a:p>
          <a:p>
            <a:pPr>
              <a:lnSpc>
                <a:spcPct val="90000"/>
              </a:lnSpc>
            </a:pPr>
            <a:endParaRPr lang="en-US" sz="2000" dirty="0">
              <a:effectLst/>
            </a:endParaRPr>
          </a:p>
          <a:p>
            <a:pPr>
              <a:lnSpc>
                <a:spcPct val="90000"/>
              </a:lnSpc>
            </a:pPr>
            <a:r>
              <a:rPr lang="en-US" sz="2000" dirty="0">
                <a:effectLst/>
              </a:rPr>
              <a:t>Surface: Similar to Uranus</a:t>
            </a:r>
          </a:p>
          <a:p>
            <a:pPr>
              <a:lnSpc>
                <a:spcPct val="90000"/>
              </a:lnSpc>
            </a:pPr>
            <a:endParaRPr lang="en-US" sz="2000" dirty="0">
              <a:effectLst/>
            </a:endParaRPr>
          </a:p>
          <a:p>
            <a:pPr>
              <a:lnSpc>
                <a:spcPct val="90000"/>
              </a:lnSpc>
            </a:pPr>
            <a:r>
              <a:rPr lang="en-US" sz="2000" dirty="0">
                <a:effectLst/>
              </a:rPr>
              <a:t>Atmosphere: </a:t>
            </a:r>
            <a:r>
              <a:rPr lang="en-US" sz="2000" dirty="0">
                <a:effectLst/>
                <a:cs typeface="Arial" pitchFamily="34" charset="0"/>
              </a:rPr>
              <a:t>Neptune's atmosphere shows a </a:t>
            </a:r>
            <a:r>
              <a:rPr lang="en-US" sz="2000" dirty="0">
                <a:solidFill>
                  <a:srgbClr val="FFFF00"/>
                </a:solidFill>
                <a:effectLst/>
                <a:cs typeface="Arial" pitchFamily="34" charset="0"/>
              </a:rPr>
              <a:t>striped pattern of clouds</a:t>
            </a:r>
            <a:r>
              <a:rPr lang="en-US" sz="2000" dirty="0">
                <a:effectLst/>
                <a:cs typeface="Arial" pitchFamily="34" charset="0"/>
              </a:rPr>
              <a:t>. This cloud pattern is very similar to that of Jupiter and Saturn. </a:t>
            </a:r>
          </a:p>
          <a:p>
            <a:pPr>
              <a:lnSpc>
                <a:spcPct val="90000"/>
              </a:lnSpc>
            </a:pPr>
            <a:endParaRPr lang="en-US" sz="2000" dirty="0">
              <a:effectLst/>
              <a:cs typeface="Arial" pitchFamily="34" charset="0"/>
            </a:endParaRPr>
          </a:p>
          <a:p>
            <a:pPr>
              <a:lnSpc>
                <a:spcPct val="90000"/>
              </a:lnSpc>
            </a:pPr>
            <a:r>
              <a:rPr lang="en-US" sz="2000" dirty="0">
                <a:effectLst/>
                <a:cs typeface="Arial" pitchFamily="34" charset="0"/>
              </a:rPr>
              <a:t>Neptune even has a Great Dark Spot similar to Jupiter's Great Red Spot. </a:t>
            </a:r>
          </a:p>
          <a:p>
            <a:pPr>
              <a:lnSpc>
                <a:spcPct val="90000"/>
              </a:lnSpc>
            </a:pPr>
            <a:endParaRPr lang="en-US" sz="2000" dirty="0">
              <a:effectLst/>
            </a:endParaRPr>
          </a:p>
          <a:p>
            <a:pPr>
              <a:lnSpc>
                <a:spcPct val="90000"/>
              </a:lnSpc>
            </a:pPr>
            <a:r>
              <a:rPr lang="en-US" sz="2000" dirty="0">
                <a:effectLst/>
              </a:rPr>
              <a:t>Temperature: Cloud Tops </a:t>
            </a:r>
            <a:r>
              <a:rPr lang="en-US" sz="2000" dirty="0">
                <a:effectLst/>
                <a:cs typeface="Arial" pitchFamily="34" charset="0"/>
              </a:rPr>
              <a:t>-</a:t>
            </a:r>
            <a:r>
              <a:rPr lang="en-US" sz="2000" dirty="0">
                <a:solidFill>
                  <a:srgbClr val="FFFF00"/>
                </a:solidFill>
                <a:effectLst/>
                <a:cs typeface="Arial" pitchFamily="34" charset="0"/>
              </a:rPr>
              <a:t>346</a:t>
            </a:r>
            <a:r>
              <a:rPr lang="en-US" sz="2000" baseline="30000" dirty="0">
                <a:solidFill>
                  <a:srgbClr val="FFFF00"/>
                </a:solidFill>
                <a:effectLst/>
                <a:cs typeface="Arial" pitchFamily="34" charset="0"/>
              </a:rPr>
              <a:t>o</a:t>
            </a:r>
            <a:r>
              <a:rPr lang="en-US" sz="2000" dirty="0">
                <a:solidFill>
                  <a:srgbClr val="FFFF00"/>
                </a:solidFill>
                <a:effectLst/>
                <a:cs typeface="Arial" pitchFamily="34" charset="0"/>
              </a:rPr>
              <a:t> F</a:t>
            </a:r>
          </a:p>
          <a:p>
            <a:pPr>
              <a:lnSpc>
                <a:spcPct val="90000"/>
              </a:lnSpc>
              <a:buFont typeface="Wingdings" pitchFamily="2" charset="2"/>
              <a:buNone/>
            </a:pPr>
            <a:endParaRPr lang="en-US" sz="2000" dirty="0">
              <a:effectLst/>
            </a:endParaRPr>
          </a:p>
        </p:txBody>
      </p:sp>
      <p:pic>
        <p:nvPicPr>
          <p:cNvPr id="90117" name="Picture 5"/>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81600" y="2133600"/>
            <a:ext cx="3733800" cy="373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56674" name="Ink 2"/>
              <p14:cNvContentPartPr>
                <a14:cpLocks xmlns:a14="http://schemas.microsoft.com/office/drawing/2010/main" noRot="1" noChangeAspect="1" noEditPoints="1" noChangeArrowheads="1" noChangeShapeType="1"/>
              </p14:cNvContentPartPr>
              <p14:nvPr/>
            </p14:nvContentPartPr>
            <p14:xfrm>
              <a:off x="582613" y="2914650"/>
              <a:ext cx="12700" cy="11113"/>
            </p14:xfrm>
          </p:contentPart>
        </mc:Choice>
        <mc:Fallback xmlns="">
          <p:pic>
            <p:nvPicPr>
              <p:cNvPr id="156674" name="Ink 2"/>
              <p:cNvPicPr>
                <a:picLocks noRot="1" noChangeAspect="1" noEditPoints="1" noChangeArrowheads="1" noChangeShapeType="1"/>
              </p:cNvPicPr>
              <p:nvPr/>
            </p:nvPicPr>
            <p:blipFill>
              <a:blip r:embed="rId4" cstate="print"/>
              <a:stretch>
                <a:fillRect/>
              </a:stretch>
            </p:blipFill>
            <p:spPr>
              <a:xfrm>
                <a:off x="566647" y="2851557"/>
                <a:ext cx="44631" cy="13729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6675" name="Ink 3"/>
              <p14:cNvContentPartPr>
                <a14:cpLocks xmlns:a14="http://schemas.microsoft.com/office/drawing/2010/main" noRot="1" noChangeAspect="1" noEditPoints="1" noChangeArrowheads="1" noChangeShapeType="1"/>
              </p14:cNvContentPartPr>
              <p14:nvPr/>
            </p14:nvContentPartPr>
            <p14:xfrm>
              <a:off x="582613" y="2914650"/>
              <a:ext cx="1587" cy="11113"/>
            </p14:xfrm>
          </p:contentPart>
        </mc:Choice>
        <mc:Fallback xmlns="">
          <p:pic>
            <p:nvPicPr>
              <p:cNvPr id="156675" name="Ink 3"/>
              <p:cNvPicPr>
                <a:picLocks noRot="1" noChangeAspect="1" noEditPoints="1" noChangeArrowheads="1" noChangeShapeType="1"/>
              </p:cNvPicPr>
              <p:nvPr/>
            </p:nvPicPr>
            <p:blipFill>
              <a:blip r:embed="rId6" cstate="print"/>
              <a:stretch>
                <a:fillRect/>
              </a:stretch>
            </p:blipFill>
            <p:spPr>
              <a:xfrm>
                <a:off x="512785" y="2851557"/>
                <a:ext cx="141243" cy="13729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6676" name="Ink 4"/>
              <p14:cNvContentPartPr>
                <a14:cpLocks xmlns:a14="http://schemas.microsoft.com/office/drawing/2010/main" noRot="1" noChangeAspect="1" noEditPoints="1" noChangeArrowheads="1" noChangeShapeType="1"/>
              </p14:cNvContentPartPr>
              <p14:nvPr/>
            </p14:nvContentPartPr>
            <p14:xfrm>
              <a:off x="549275" y="2903538"/>
              <a:ext cx="68263" cy="34925"/>
            </p14:xfrm>
          </p:contentPart>
        </mc:Choice>
        <mc:Fallback xmlns="">
          <p:pic>
            <p:nvPicPr>
              <p:cNvPr id="156676" name="Ink 4"/>
              <p:cNvPicPr>
                <a:picLocks noRot="1" noChangeAspect="1" noEditPoints="1" noChangeArrowheads="1" noChangeShapeType="1"/>
              </p:cNvPicPr>
              <p:nvPr/>
            </p:nvPicPr>
            <p:blipFill>
              <a:blip r:embed="rId8" cstate="print"/>
              <a:stretch>
                <a:fillRect/>
              </a:stretch>
            </p:blipFill>
            <p:spPr>
              <a:xfrm>
                <a:off x="533467" y="2840169"/>
                <a:ext cx="100239" cy="16202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6677" name="Ink 5"/>
              <p14:cNvContentPartPr>
                <a14:cpLocks xmlns:a14="http://schemas.microsoft.com/office/drawing/2010/main" noRot="1" noChangeAspect="1" noEditPoints="1" noChangeArrowheads="1" noChangeShapeType="1"/>
              </p14:cNvContentPartPr>
              <p14:nvPr/>
            </p14:nvContentPartPr>
            <p14:xfrm>
              <a:off x="549275" y="3508375"/>
              <a:ext cx="68263" cy="58738"/>
            </p14:xfrm>
          </p:contentPart>
        </mc:Choice>
        <mc:Fallback xmlns="">
          <p:pic>
            <p:nvPicPr>
              <p:cNvPr id="156677" name="Ink 5"/>
              <p:cNvPicPr>
                <a:picLocks noRot="1" noChangeAspect="1" noEditPoints="1" noChangeArrowheads="1" noChangeShapeType="1"/>
              </p:cNvPicPr>
              <p:nvPr/>
            </p:nvPicPr>
            <p:blipFill>
              <a:blip r:embed="rId10" cstate="print"/>
              <a:stretch>
                <a:fillRect/>
              </a:stretch>
            </p:blipFill>
            <p:spPr>
              <a:xfrm>
                <a:off x="533467" y="3445339"/>
                <a:ext cx="99880" cy="18481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6678" name="Ink 6"/>
              <p14:cNvContentPartPr>
                <a14:cpLocks xmlns:a14="http://schemas.microsoft.com/office/drawing/2010/main" noRot="1" noChangeAspect="1" noEditPoints="1" noChangeArrowheads="1" noChangeShapeType="1"/>
              </p14:cNvContentPartPr>
              <p14:nvPr/>
            </p14:nvContentPartPr>
            <p14:xfrm>
              <a:off x="549275" y="4846638"/>
              <a:ext cx="90488" cy="57150"/>
            </p14:xfrm>
          </p:contentPart>
        </mc:Choice>
        <mc:Fallback xmlns="">
          <p:pic>
            <p:nvPicPr>
              <p:cNvPr id="156678" name="Ink 6"/>
              <p:cNvPicPr>
                <a:picLocks noRot="1" noChangeAspect="1" noEditPoints="1" noChangeArrowheads="1" noChangeShapeType="1"/>
              </p:cNvPicPr>
              <p:nvPr/>
            </p:nvPicPr>
            <p:blipFill>
              <a:blip r:embed="rId12" cstate="print"/>
              <a:stretch>
                <a:fillRect/>
              </a:stretch>
            </p:blipFill>
            <p:spPr>
              <a:xfrm>
                <a:off x="534079" y="4780953"/>
                <a:ext cx="120881" cy="18852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6679" name="Ink 7"/>
              <p14:cNvContentPartPr>
                <a14:cpLocks xmlns:a14="http://schemas.microsoft.com/office/drawing/2010/main" noRot="1" noChangeAspect="1" noEditPoints="1" noChangeArrowheads="1" noChangeShapeType="1"/>
              </p14:cNvContentPartPr>
              <p14:nvPr/>
            </p14:nvContentPartPr>
            <p14:xfrm>
              <a:off x="571500" y="1692275"/>
              <a:ext cx="1588" cy="22225"/>
            </p14:xfrm>
          </p:contentPart>
        </mc:Choice>
        <mc:Fallback xmlns="">
          <p:pic>
            <p:nvPicPr>
              <p:cNvPr id="156679" name="Ink 7"/>
              <p:cNvPicPr>
                <a:picLocks noRot="1" noChangeAspect="1" noEditPoints="1" noChangeArrowheads="1" noChangeShapeType="1"/>
              </p:cNvPicPr>
              <p:nvPr/>
            </p:nvPicPr>
            <p:blipFill>
              <a:blip r:embed="rId14" cstate="print"/>
              <a:stretch>
                <a:fillRect/>
              </a:stretch>
            </p:blipFill>
            <p:spPr>
              <a:xfrm>
                <a:off x="501628" y="1629185"/>
                <a:ext cx="141332" cy="14840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6680" name="Ink 8"/>
              <p14:cNvContentPartPr>
                <a14:cpLocks xmlns:a14="http://schemas.microsoft.com/office/drawing/2010/main" noRot="1" noChangeAspect="1" noEditPoints="1" noChangeArrowheads="1" noChangeShapeType="1"/>
              </p14:cNvContentPartPr>
              <p14:nvPr/>
            </p14:nvContentPartPr>
            <p14:xfrm>
              <a:off x="571500" y="1668463"/>
              <a:ext cx="23813" cy="46037"/>
            </p14:xfrm>
          </p:contentPart>
        </mc:Choice>
        <mc:Fallback xmlns="">
          <p:pic>
            <p:nvPicPr>
              <p:cNvPr id="156680" name="Ink 8"/>
              <p:cNvPicPr>
                <a:picLocks noRot="1" noChangeAspect="1" noEditPoints="1" noChangeArrowheads="1" noChangeShapeType="1"/>
              </p:cNvPicPr>
              <p:nvPr/>
            </p:nvPicPr>
            <p:blipFill>
              <a:blip r:embed="rId16" cstate="print"/>
              <a:stretch>
                <a:fillRect/>
              </a:stretch>
            </p:blipFill>
            <p:spPr>
              <a:xfrm>
                <a:off x="555625" y="1605162"/>
                <a:ext cx="55564" cy="17263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6681" name="Ink 9"/>
              <p14:cNvContentPartPr>
                <a14:cpLocks xmlns:a14="http://schemas.microsoft.com/office/drawing/2010/main" noRot="1" noChangeAspect="1" noEditPoints="1" noChangeArrowheads="1" noChangeShapeType="1"/>
              </p14:cNvContentPartPr>
              <p14:nvPr/>
            </p14:nvContentPartPr>
            <p14:xfrm>
              <a:off x="525463" y="1668463"/>
              <a:ext cx="80962" cy="92075"/>
            </p14:xfrm>
          </p:contentPart>
        </mc:Choice>
        <mc:Fallback xmlns="">
          <p:pic>
            <p:nvPicPr>
              <p:cNvPr id="156681" name="Ink 9"/>
              <p:cNvPicPr>
                <a:picLocks noRot="1" noChangeAspect="1" noEditPoints="1" noChangeArrowheads="1" noChangeShapeType="1"/>
              </p:cNvPicPr>
              <p:nvPr/>
            </p:nvPicPr>
            <p:blipFill>
              <a:blip r:embed="rId18" cstate="print"/>
              <a:stretch>
                <a:fillRect/>
              </a:stretch>
            </p:blipFill>
            <p:spPr>
              <a:xfrm>
                <a:off x="509630" y="1605408"/>
                <a:ext cx="112627" cy="21854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6682" name="Ink 10"/>
              <p14:cNvContentPartPr>
                <a14:cpLocks xmlns:a14="http://schemas.microsoft.com/office/drawing/2010/main" noRot="1" noChangeAspect="1" noEditPoints="1" noChangeArrowheads="1" noChangeShapeType="1"/>
              </p14:cNvContentPartPr>
              <p14:nvPr/>
            </p14:nvContentPartPr>
            <p14:xfrm>
              <a:off x="514350" y="2309813"/>
              <a:ext cx="125413" cy="57150"/>
            </p14:xfrm>
          </p:contentPart>
        </mc:Choice>
        <mc:Fallback xmlns="">
          <p:pic>
            <p:nvPicPr>
              <p:cNvPr id="156682" name="Ink 10"/>
              <p:cNvPicPr>
                <a:picLocks noRot="1" noChangeAspect="1" noEditPoints="1" noChangeArrowheads="1" noChangeShapeType="1"/>
              </p:cNvPicPr>
              <p:nvPr/>
            </p:nvPicPr>
            <p:blipFill>
              <a:blip r:embed="rId20" cstate="print"/>
              <a:stretch>
                <a:fillRect/>
              </a:stretch>
            </p:blipFill>
            <p:spPr>
              <a:xfrm>
                <a:off x="498493" y="2246553"/>
                <a:ext cx="157487" cy="18367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6683" name="Ink 11"/>
              <p14:cNvContentPartPr>
                <a14:cpLocks xmlns:a14="http://schemas.microsoft.com/office/drawing/2010/main" noRot="1" noChangeAspect="1" noEditPoints="1" noChangeArrowheads="1" noChangeShapeType="1"/>
              </p14:cNvContentPartPr>
              <p14:nvPr/>
            </p14:nvContentPartPr>
            <p14:xfrm>
              <a:off x="593725" y="3532188"/>
              <a:ext cx="12700" cy="11112"/>
            </p14:xfrm>
          </p:contentPart>
        </mc:Choice>
        <mc:Fallback xmlns="">
          <p:pic>
            <p:nvPicPr>
              <p:cNvPr id="156683" name="Ink 11"/>
              <p:cNvPicPr>
                <a:picLocks noRot="1" noChangeAspect="1" noEditPoints="1" noChangeArrowheads="1" noChangeShapeType="1"/>
              </p:cNvPicPr>
              <p:nvPr/>
            </p:nvPicPr>
            <p:blipFill>
              <a:blip r:embed="rId22" cstate="print"/>
              <a:stretch>
                <a:fillRect/>
              </a:stretch>
            </p:blipFill>
            <p:spPr>
              <a:xfrm>
                <a:off x="577759" y="3468742"/>
                <a:ext cx="44631" cy="13764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6684" name="Ink 12"/>
              <p14:cNvContentPartPr>
                <a14:cpLocks xmlns:a14="http://schemas.microsoft.com/office/drawing/2010/main" noRot="1" noChangeAspect="1" noEditPoints="1" noChangeArrowheads="1" noChangeShapeType="1"/>
              </p14:cNvContentPartPr>
              <p14:nvPr/>
            </p14:nvContentPartPr>
            <p14:xfrm>
              <a:off x="582613" y="3521075"/>
              <a:ext cx="1587" cy="11113"/>
            </p14:xfrm>
          </p:contentPart>
        </mc:Choice>
        <mc:Fallback xmlns="">
          <p:pic>
            <p:nvPicPr>
              <p:cNvPr id="156684" name="Ink 12"/>
              <p:cNvPicPr>
                <a:picLocks noRot="1" noChangeAspect="1" noEditPoints="1" noChangeArrowheads="1" noChangeShapeType="1"/>
              </p:cNvPicPr>
              <p:nvPr/>
            </p:nvPicPr>
            <p:blipFill>
              <a:blip r:embed="rId6" cstate="print"/>
              <a:stretch>
                <a:fillRect/>
              </a:stretch>
            </p:blipFill>
            <p:spPr>
              <a:xfrm>
                <a:off x="512785" y="3457982"/>
                <a:ext cx="141243" cy="137299"/>
              </a:xfrm>
              <a:prstGeom prst="rect">
                <a:avLst/>
              </a:prstGeom>
            </p:spPr>
          </p:pic>
        </mc:Fallback>
      </mc:AlternateContent>
    </p:spTree>
    <p:extLst>
      <p:ext uri="{BB962C8B-B14F-4D97-AF65-F5344CB8AC3E}">
        <p14:creationId xmlns:p14="http://schemas.microsoft.com/office/powerpoint/2010/main" val="2019416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1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8229600" cy="4525963"/>
          </a:xfrm>
        </p:spPr>
        <p:txBody>
          <a:bodyPr/>
          <a:lstStyle/>
          <a:p>
            <a:r>
              <a:rPr lang="en-US" dirty="0" smtClean="0"/>
              <a:t>Lies next to the earth’s surface and is the </a:t>
            </a:r>
            <a:r>
              <a:rPr lang="en-US" dirty="0" smtClean="0">
                <a:solidFill>
                  <a:srgbClr val="FFFF00"/>
                </a:solidFill>
              </a:rPr>
              <a:t>lowest</a:t>
            </a:r>
            <a:r>
              <a:rPr lang="en-US" dirty="0" smtClean="0"/>
              <a:t> layer of the atmosphere</a:t>
            </a:r>
          </a:p>
          <a:p>
            <a:pPr lvl="1"/>
            <a:r>
              <a:rPr lang="en-US" dirty="0" smtClean="0"/>
              <a:t>Densest layer and contains 90% of the total atmospheric mass</a:t>
            </a:r>
          </a:p>
          <a:p>
            <a:pPr lvl="1"/>
            <a:r>
              <a:rPr lang="en-US" dirty="0" smtClean="0"/>
              <a:t>Almost all of the CO2, H2O vapor, clouds, air pollution, weather and life forms are found in this layer</a:t>
            </a:r>
          </a:p>
          <a:p>
            <a:pPr lvl="1"/>
            <a:endParaRPr lang="en-US" dirty="0"/>
          </a:p>
        </p:txBody>
      </p:sp>
      <p:sp>
        <p:nvSpPr>
          <p:cNvPr id="2" name="Title 1"/>
          <p:cNvSpPr>
            <a:spLocks noGrp="1"/>
          </p:cNvSpPr>
          <p:nvPr>
            <p:ph type="title"/>
          </p:nvPr>
        </p:nvSpPr>
        <p:spPr/>
        <p:txBody>
          <a:bodyPr/>
          <a:lstStyle/>
          <a:p>
            <a:r>
              <a:rPr lang="en-US" dirty="0" smtClean="0"/>
              <a:t>Troposphere</a:t>
            </a:r>
            <a:endParaRPr lang="en-US" dirty="0"/>
          </a:p>
        </p:txBody>
      </p:sp>
      <p:pic>
        <p:nvPicPr>
          <p:cNvPr id="162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3905265"/>
            <a:ext cx="3962400" cy="296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dirty="0"/>
              <a:t>Neptune’s Rings</a:t>
            </a:r>
          </a:p>
        </p:txBody>
      </p:sp>
      <p:sp>
        <p:nvSpPr>
          <p:cNvPr id="91139" name="Rectangle 3"/>
          <p:cNvSpPr>
            <a:spLocks noGrp="1" noChangeArrowheads="1"/>
          </p:cNvSpPr>
          <p:nvPr>
            <p:ph type="body" sz="half" idx="1"/>
          </p:nvPr>
        </p:nvSpPr>
        <p:spPr>
          <a:xfrm>
            <a:off x="533400" y="1906588"/>
            <a:ext cx="3810000" cy="4114800"/>
          </a:xfrm>
        </p:spPr>
        <p:txBody>
          <a:bodyPr>
            <a:normAutofit lnSpcReduction="10000"/>
          </a:bodyPr>
          <a:lstStyle/>
          <a:p>
            <a:r>
              <a:rPr lang="en-US" sz="2400" dirty="0">
                <a:solidFill>
                  <a:srgbClr val="FFCC66"/>
                </a:solidFill>
                <a:cs typeface="Arial" pitchFamily="34" charset="0"/>
              </a:rPr>
              <a:t>Neptune also has 4 main </a:t>
            </a:r>
            <a:r>
              <a:rPr lang="en-US" sz="2400" b="1" dirty="0">
                <a:solidFill>
                  <a:srgbClr val="FFCC66"/>
                </a:solidFill>
                <a:cs typeface="Arial" pitchFamily="34" charset="0"/>
              </a:rPr>
              <a:t>rings</a:t>
            </a:r>
            <a:r>
              <a:rPr lang="en-US" sz="2400" dirty="0">
                <a:solidFill>
                  <a:srgbClr val="FFCC66"/>
                </a:solidFill>
                <a:cs typeface="Arial" pitchFamily="34" charset="0"/>
              </a:rPr>
              <a:t>. </a:t>
            </a:r>
          </a:p>
          <a:p>
            <a:r>
              <a:rPr lang="en-US" sz="2400" dirty="0">
                <a:solidFill>
                  <a:srgbClr val="FFCC66"/>
                </a:solidFill>
                <a:cs typeface="Arial" pitchFamily="34" charset="0"/>
              </a:rPr>
              <a:t>One of the rings appears to have a curious twisted structure.</a:t>
            </a:r>
          </a:p>
          <a:p>
            <a:r>
              <a:rPr lang="en-US" sz="2400" dirty="0">
                <a:solidFill>
                  <a:srgbClr val="FFCC66"/>
                </a:solidFill>
                <a:cs typeface="Arial" pitchFamily="34" charset="0"/>
              </a:rPr>
              <a:t>Instead of being composed of ice, they are composed of dust &amp; rocks, making them dark because they do not reflect light as well.</a:t>
            </a:r>
          </a:p>
        </p:txBody>
      </p:sp>
      <p:pic>
        <p:nvPicPr>
          <p:cNvPr id="91143" name="Picture 7" descr="[C1141246]">
            <a:hlinkClick r:id="rId2"/>
          </p:cNvPr>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257800" y="1295400"/>
            <a:ext cx="2362200" cy="2362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4038600"/>
            <a:ext cx="3773488" cy="198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7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dirty="0"/>
              <a:t>Neptune’s Moons</a:t>
            </a:r>
          </a:p>
        </p:txBody>
      </p:sp>
      <p:sp>
        <p:nvSpPr>
          <p:cNvPr id="93187" name="Rectangle 3"/>
          <p:cNvSpPr>
            <a:spLocks noGrp="1" noChangeArrowheads="1"/>
          </p:cNvSpPr>
          <p:nvPr>
            <p:ph type="body" sz="half" idx="1"/>
          </p:nvPr>
        </p:nvSpPr>
        <p:spPr>
          <a:xfrm>
            <a:off x="762000" y="1828800"/>
            <a:ext cx="3810000" cy="4114800"/>
          </a:xfrm>
        </p:spPr>
        <p:txBody>
          <a:bodyPr>
            <a:normAutofit fontScale="92500" lnSpcReduction="10000"/>
          </a:bodyPr>
          <a:lstStyle/>
          <a:p>
            <a:pPr>
              <a:lnSpc>
                <a:spcPct val="90000"/>
              </a:lnSpc>
            </a:pPr>
            <a:r>
              <a:rPr lang="en-US" sz="2400" dirty="0"/>
              <a:t>Neptune has </a:t>
            </a:r>
            <a:r>
              <a:rPr lang="en-US" sz="2400" dirty="0">
                <a:solidFill>
                  <a:srgbClr val="FFFF00"/>
                </a:solidFill>
              </a:rPr>
              <a:t>13 moons</a:t>
            </a:r>
            <a:r>
              <a:rPr lang="en-US" sz="2400" dirty="0"/>
              <a:t>, 8 of which have been given names. </a:t>
            </a:r>
          </a:p>
          <a:p>
            <a:pPr>
              <a:lnSpc>
                <a:spcPct val="90000"/>
              </a:lnSpc>
            </a:pPr>
            <a:r>
              <a:rPr lang="en-US" sz="2400" dirty="0">
                <a:cs typeface="Arial" pitchFamily="34" charset="0"/>
              </a:rPr>
              <a:t>The two largest moons of Neptune are Triton and </a:t>
            </a:r>
            <a:r>
              <a:rPr lang="en-US" sz="2400" dirty="0" err="1">
                <a:cs typeface="Arial" pitchFamily="34" charset="0"/>
              </a:rPr>
              <a:t>Nereid</a:t>
            </a:r>
            <a:r>
              <a:rPr lang="en-US" sz="2400" dirty="0">
                <a:cs typeface="Arial" pitchFamily="34" charset="0"/>
              </a:rPr>
              <a:t>. </a:t>
            </a:r>
          </a:p>
          <a:p>
            <a:pPr>
              <a:lnSpc>
                <a:spcPct val="90000"/>
              </a:lnSpc>
            </a:pPr>
            <a:r>
              <a:rPr lang="en-US" sz="2400" dirty="0">
                <a:cs typeface="Arial" pitchFamily="34" charset="0"/>
              </a:rPr>
              <a:t>Triton is the Roman name for Poseidon (Neptune) son, and </a:t>
            </a:r>
            <a:r>
              <a:rPr lang="en-US" sz="2400" dirty="0" err="1">
                <a:cs typeface="Arial" pitchFamily="34" charset="0"/>
              </a:rPr>
              <a:t>Nereid</a:t>
            </a:r>
            <a:r>
              <a:rPr lang="en-US" sz="2400" dirty="0">
                <a:cs typeface="Arial" pitchFamily="34" charset="0"/>
              </a:rPr>
              <a:t> the name for mermaids, thus keeping with the oceanic theme.</a:t>
            </a:r>
          </a:p>
          <a:p>
            <a:pPr>
              <a:lnSpc>
                <a:spcPct val="90000"/>
              </a:lnSpc>
            </a:pPr>
            <a:r>
              <a:rPr lang="en-US" sz="2400" dirty="0">
                <a:cs typeface="Arial" pitchFamily="34" charset="0"/>
              </a:rPr>
              <a:t>All the moons are named after oceanic characters in Greek mythology.</a:t>
            </a:r>
          </a:p>
          <a:p>
            <a:pPr>
              <a:lnSpc>
                <a:spcPct val="90000"/>
              </a:lnSpc>
            </a:pPr>
            <a:endParaRPr lang="en-US" sz="2400" dirty="0"/>
          </a:p>
        </p:txBody>
      </p:sp>
      <p:pic>
        <p:nvPicPr>
          <p:cNvPr id="93191"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905000"/>
            <a:ext cx="40386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5847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dirty="0"/>
              <a:t>Why is it called Neptune?</a:t>
            </a:r>
          </a:p>
        </p:txBody>
      </p:sp>
      <p:sp>
        <p:nvSpPr>
          <p:cNvPr id="92163" name="Rectangle 3"/>
          <p:cNvSpPr>
            <a:spLocks noGrp="1" noChangeArrowheads="1"/>
          </p:cNvSpPr>
          <p:nvPr>
            <p:ph type="body" sz="half" idx="1"/>
          </p:nvPr>
        </p:nvSpPr>
        <p:spPr/>
        <p:txBody>
          <a:bodyPr/>
          <a:lstStyle/>
          <a:p>
            <a:r>
              <a:rPr lang="en-US" sz="3600" dirty="0"/>
              <a:t>In Roman mythology </a:t>
            </a:r>
            <a:r>
              <a:rPr lang="en-US" sz="3600" dirty="0">
                <a:hlinkClick r:id="rId2"/>
              </a:rPr>
              <a:t>Neptune</a:t>
            </a:r>
            <a:r>
              <a:rPr lang="en-US" sz="3600" dirty="0"/>
              <a:t> (Greek: </a:t>
            </a:r>
            <a:r>
              <a:rPr lang="en-US" sz="3600" dirty="0">
                <a:hlinkClick r:id="rId3"/>
              </a:rPr>
              <a:t>Poseidon</a:t>
            </a:r>
            <a:r>
              <a:rPr lang="en-US" sz="3600" dirty="0"/>
              <a:t>) was the </a:t>
            </a:r>
            <a:r>
              <a:rPr lang="en-US" sz="3600" dirty="0">
                <a:solidFill>
                  <a:srgbClr val="FFFF00"/>
                </a:solidFill>
              </a:rPr>
              <a:t>god of the Sea, and earthquakes</a:t>
            </a:r>
            <a:r>
              <a:rPr lang="en-US" sz="3600" dirty="0"/>
              <a:t>.</a:t>
            </a:r>
          </a:p>
          <a:p>
            <a:endParaRPr lang="en-US" sz="3600" dirty="0"/>
          </a:p>
          <a:p>
            <a:endParaRPr lang="en-US" sz="2800" dirty="0"/>
          </a:p>
        </p:txBody>
      </p:sp>
      <p:sp>
        <p:nvSpPr>
          <p:cNvPr id="92165" name="Rectangle 5"/>
          <p:cNvSpPr>
            <a:spLocks noChangeArrowheads="1"/>
          </p:cNvSpPr>
          <p:nvPr/>
        </p:nvSpPr>
        <p:spPr bwMode="auto">
          <a:xfrm>
            <a:off x="4648200" y="1600200"/>
            <a:ext cx="4038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90000"/>
              <a:buFont typeface="Wingdings" pitchFamily="2" charset="2"/>
              <a:buBlip>
                <a:blip r:embed="rId4"/>
              </a:buBlip>
            </a:pPr>
            <a:endParaRPr lang="en-US" sz="2800">
              <a:effectLst>
                <a:outerShdw blurRad="38100" dist="38100" dir="2700000" algn="tl">
                  <a:srgbClr val="000000"/>
                </a:outerShdw>
              </a:effectLst>
            </a:endParaRPr>
          </a:p>
        </p:txBody>
      </p:sp>
      <p:sp>
        <p:nvSpPr>
          <p:cNvPr id="92166" name="Rectangle 6"/>
          <p:cNvSpPr>
            <a:spLocks noChangeArrowheads="1"/>
          </p:cNvSpPr>
          <p:nvPr/>
        </p:nvSpPr>
        <p:spPr bwMode="auto">
          <a:xfrm>
            <a:off x="0" y="1127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92175" name="Picture 15"/>
          <p:cNvPicPr>
            <a:picLocks noGrp="1" noChangeAspect="1" noChangeArrowheads="1"/>
          </p:cNvPicPr>
          <p:nvPr>
            <p:ph type="clipArt" sz="half" idx="2"/>
          </p:nvPr>
        </p:nvPicPr>
        <p:blipFill>
          <a:blip r:embed="rId5" cstate="print">
            <a:extLst>
              <a:ext uri="{28A0092B-C50C-407E-A947-70E740481C1C}">
                <a14:useLocalDpi xmlns:a14="http://schemas.microsoft.com/office/drawing/2010/main" val="0"/>
              </a:ext>
            </a:extLst>
          </a:blip>
          <a:srcRect/>
          <a:stretch>
            <a:fillRect/>
          </a:stretch>
        </p:blipFill>
        <p:spPr>
          <a:xfrm>
            <a:off x="4648200" y="1846263"/>
            <a:ext cx="40386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996143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normAutofit fontScale="90000"/>
          </a:bodyPr>
          <a:lstStyle/>
          <a:p>
            <a:r>
              <a:rPr lang="en-US" dirty="0"/>
              <a:t>We have just left the  Gas Giants behind!</a:t>
            </a:r>
          </a:p>
        </p:txBody>
      </p:sp>
      <p:sp>
        <p:nvSpPr>
          <p:cNvPr id="94211" name="Rectangle 3"/>
          <p:cNvSpPr>
            <a:spLocks noGrp="1" noChangeArrowheads="1"/>
          </p:cNvSpPr>
          <p:nvPr>
            <p:ph type="body" sz="half" idx="1"/>
          </p:nvPr>
        </p:nvSpPr>
        <p:spPr/>
        <p:txBody>
          <a:bodyPr>
            <a:normAutofit fontScale="92500" lnSpcReduction="10000"/>
          </a:bodyPr>
          <a:lstStyle/>
          <a:p>
            <a:pPr>
              <a:lnSpc>
                <a:spcPct val="90000"/>
              </a:lnSpc>
            </a:pPr>
            <a:r>
              <a:rPr lang="en-US" dirty="0"/>
              <a:t>The outer solar system (the planets beyond Mars) are called the Gas Giants.</a:t>
            </a:r>
          </a:p>
          <a:p>
            <a:pPr>
              <a:lnSpc>
                <a:spcPct val="90000"/>
              </a:lnSpc>
            </a:pPr>
            <a:r>
              <a:rPr lang="en-US" dirty="0"/>
              <a:t>These planets are HUGE! </a:t>
            </a:r>
          </a:p>
          <a:p>
            <a:pPr>
              <a:lnSpc>
                <a:spcPct val="90000"/>
              </a:lnSpc>
            </a:pPr>
            <a:r>
              <a:rPr lang="en-US" dirty="0"/>
              <a:t>Jupiter alone is 318 times bigger than our Earth!</a:t>
            </a:r>
          </a:p>
          <a:p>
            <a:pPr>
              <a:lnSpc>
                <a:spcPct val="90000"/>
              </a:lnSpc>
            </a:pPr>
            <a:endParaRPr lang="en-US" sz="2400" dirty="0"/>
          </a:p>
        </p:txBody>
      </p:sp>
      <p:pic>
        <p:nvPicPr>
          <p:cNvPr id="94213" name="Picture 5"/>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905375" y="1600200"/>
            <a:ext cx="3524250"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4775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spTree>
    <p:controls>
      <mc:AlternateContent xmlns:mc="http://schemas.openxmlformats.org/markup-compatibility/2006">
        <mc:Choice xmlns:v="urn:schemas-microsoft-com:vml" Requires="v">
          <p:control spid="464900" name="ShockwaveFlash1" r:id="rId2" imgW="8153280" imgH="6019920"/>
        </mc:Choice>
        <mc:Fallback>
          <p:control name="ShockwaveFlash1" r:id="rId2" imgW="8153280" imgH="6019920">
            <p:pic>
              <p:nvPicPr>
                <p:cNvPr id="5" name="ShockwaveFlash1"/>
                <p:cNvPicPr preferRelativeResize="0">
                  <a:picLocks noChangeArrowheads="1" noChangeShapeType="1"/>
                </p:cNvPicPr>
                <p:nvPr/>
              </p:nvPicPr>
              <p:blipFill>
                <a:blip r:embed="rId4"/>
                <a:srcRect/>
                <a:stretch>
                  <a:fillRect/>
                </a:stretch>
              </p:blipFill>
              <p:spPr bwMode="auto">
                <a:xfrm>
                  <a:off x="685800" y="609600"/>
                  <a:ext cx="8153400" cy="6019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p:txBody>
          <a:bodyPr/>
          <a:lstStyle/>
          <a:p>
            <a:r>
              <a:rPr lang="en-US" dirty="0"/>
              <a:t>Wait a minute…what about Pluto????</a:t>
            </a:r>
          </a:p>
        </p:txBody>
      </p:sp>
      <p:sp>
        <p:nvSpPr>
          <p:cNvPr id="95235" name="Rectangle 3"/>
          <p:cNvSpPr>
            <a:spLocks noGrp="1" noChangeArrowheads="1"/>
          </p:cNvSpPr>
          <p:nvPr>
            <p:ph type="subTitle" idx="1"/>
          </p:nvPr>
        </p:nvSpPr>
        <p:spPr/>
        <p:txBody>
          <a:bodyPr/>
          <a:lstStyle/>
          <a:p>
            <a:r>
              <a:rPr lang="en-US" dirty="0"/>
              <a:t>Dwarf planets, Planetoids, and one stricken planet.</a:t>
            </a:r>
          </a:p>
        </p:txBody>
      </p:sp>
    </p:spTree>
    <p:extLst>
      <p:ext uri="{BB962C8B-B14F-4D97-AF65-F5344CB8AC3E}">
        <p14:creationId xmlns:p14="http://schemas.microsoft.com/office/powerpoint/2010/main" val="17301940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t>Why is Pluto not a planet?</a:t>
            </a:r>
          </a:p>
        </p:txBody>
      </p:sp>
      <p:sp>
        <p:nvSpPr>
          <p:cNvPr id="96259" name="Rectangle 3"/>
          <p:cNvSpPr>
            <a:spLocks noGrp="1" noChangeArrowheads="1"/>
          </p:cNvSpPr>
          <p:nvPr>
            <p:ph type="body" idx="1"/>
          </p:nvPr>
        </p:nvSpPr>
        <p:spPr/>
        <p:txBody>
          <a:bodyPr/>
          <a:lstStyle/>
          <a:p>
            <a:pPr marL="609600" indent="-609600">
              <a:lnSpc>
                <a:spcPct val="90000"/>
              </a:lnSpc>
            </a:pPr>
            <a:r>
              <a:rPr lang="en-US" sz="2800" dirty="0"/>
              <a:t>In 2006, the IAU created definitions of both what a planet is and isn’t. Those space objects that weren’t a planet but weren’t moons or asteroids were given a new definition, dwarf planet.</a:t>
            </a:r>
          </a:p>
          <a:p>
            <a:pPr marL="990600" lvl="1" indent="-533400">
              <a:lnSpc>
                <a:spcPct val="90000"/>
              </a:lnSpc>
            </a:pPr>
            <a:r>
              <a:rPr lang="en-US" sz="2000" dirty="0"/>
              <a:t>Both planets and dwarf planets </a:t>
            </a:r>
            <a:r>
              <a:rPr lang="en-US" sz="2000" dirty="0">
                <a:hlinkClick r:id="rId2"/>
              </a:rPr>
              <a:t>orbit</a:t>
            </a:r>
            <a:r>
              <a:rPr lang="en-US" sz="2000" dirty="0"/>
              <a:t> the </a:t>
            </a:r>
            <a:r>
              <a:rPr lang="en-US" sz="2000" dirty="0">
                <a:hlinkClick r:id="rId3"/>
              </a:rPr>
              <a:t>Sun</a:t>
            </a:r>
            <a:r>
              <a:rPr lang="en-US" sz="2000" dirty="0"/>
              <a:t>, </a:t>
            </a:r>
            <a:r>
              <a:rPr lang="en-US" sz="2000" b="1" dirty="0"/>
              <a:t>not</a:t>
            </a:r>
            <a:r>
              <a:rPr lang="en-US" sz="2000" dirty="0"/>
              <a:t> other planets (in which case we call them moons). </a:t>
            </a:r>
          </a:p>
          <a:p>
            <a:pPr marL="990600" lvl="1" indent="-533400">
              <a:lnSpc>
                <a:spcPct val="90000"/>
              </a:lnSpc>
            </a:pPr>
            <a:r>
              <a:rPr lang="en-US" sz="2000" dirty="0"/>
              <a:t>Both must be large enough that their own gravity pulls them into the shapes of spheres; this rules out numerous smaller bodies like most asteroids, many of which have </a:t>
            </a:r>
            <a:r>
              <a:rPr lang="en-US" sz="2000" dirty="0">
                <a:hlinkClick r:id="rId4"/>
              </a:rPr>
              <a:t>irregular shapes</a:t>
            </a:r>
            <a:r>
              <a:rPr lang="en-US" sz="2000" dirty="0"/>
              <a:t>. </a:t>
            </a:r>
          </a:p>
          <a:p>
            <a:pPr marL="990600" lvl="1" indent="-533400">
              <a:lnSpc>
                <a:spcPct val="90000"/>
              </a:lnSpc>
            </a:pPr>
            <a:r>
              <a:rPr lang="en-US" sz="2000" dirty="0"/>
              <a:t>Planets clear smaller objects out of their </a:t>
            </a:r>
            <a:r>
              <a:rPr lang="en-US" sz="2000" dirty="0">
                <a:hlinkClick r:id="rId5"/>
              </a:rPr>
              <a:t>orbits</a:t>
            </a:r>
            <a:r>
              <a:rPr lang="en-US" sz="2000" dirty="0"/>
              <a:t> by sucking the small bodies into themselves or flinging them out of orbit. Dwarf planets, with their weaker gravities, are </a:t>
            </a:r>
            <a:r>
              <a:rPr lang="en-US" sz="2000" b="1" dirty="0"/>
              <a:t>unable</a:t>
            </a:r>
            <a:r>
              <a:rPr lang="en-US" sz="2000" dirty="0"/>
              <a:t> to clear out their orbits. </a:t>
            </a:r>
            <a:endParaRPr lang="en-US" sz="1800" dirty="0"/>
          </a:p>
          <a:p>
            <a:pPr marL="609600" indent="-609600">
              <a:lnSpc>
                <a:spcPct val="90000"/>
              </a:lnSpc>
              <a:buFont typeface="Wingdings" pitchFamily="2" charset="2"/>
              <a:buNone/>
            </a:pPr>
            <a:endParaRPr lang="en-US" sz="2000" dirty="0"/>
          </a:p>
          <a:p>
            <a:pPr marL="609600" indent="-609600">
              <a:lnSpc>
                <a:spcPct val="90000"/>
              </a:lnSpc>
            </a:pPr>
            <a:endParaRPr lang="en-US" sz="2800" dirty="0"/>
          </a:p>
        </p:txBody>
      </p:sp>
    </p:spTree>
    <p:extLst>
      <p:ext uri="{BB962C8B-B14F-4D97-AF65-F5344CB8AC3E}">
        <p14:creationId xmlns:p14="http://schemas.microsoft.com/office/powerpoint/2010/main" val="1943504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bldLvl="2"/>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dirty="0"/>
              <a:t>Dwarf Planets</a:t>
            </a:r>
          </a:p>
        </p:txBody>
      </p:sp>
      <p:sp>
        <p:nvSpPr>
          <p:cNvPr id="97283" name="Rectangle 3"/>
          <p:cNvSpPr>
            <a:spLocks noGrp="1" noChangeArrowheads="1"/>
          </p:cNvSpPr>
          <p:nvPr>
            <p:ph type="body" sz="half" idx="1"/>
          </p:nvPr>
        </p:nvSpPr>
        <p:spPr/>
        <p:txBody>
          <a:bodyPr/>
          <a:lstStyle/>
          <a:p>
            <a:r>
              <a:rPr lang="en-US" sz="2800" dirty="0"/>
              <a:t>There are five dwarf planets:</a:t>
            </a:r>
          </a:p>
          <a:p>
            <a:pPr lvl="1"/>
            <a:r>
              <a:rPr lang="en-US" sz="2400" dirty="0"/>
              <a:t>Pluto</a:t>
            </a:r>
          </a:p>
          <a:p>
            <a:pPr lvl="1"/>
            <a:r>
              <a:rPr lang="en-US" sz="2400" dirty="0"/>
              <a:t>Ceres</a:t>
            </a:r>
          </a:p>
          <a:p>
            <a:pPr lvl="1"/>
            <a:r>
              <a:rPr lang="en-US" sz="2400" dirty="0"/>
              <a:t>Eris</a:t>
            </a:r>
          </a:p>
          <a:p>
            <a:pPr lvl="1"/>
            <a:r>
              <a:rPr lang="en-US" sz="2400" dirty="0" err="1"/>
              <a:t>Makemake</a:t>
            </a:r>
            <a:endParaRPr lang="en-US" sz="2400" dirty="0"/>
          </a:p>
          <a:p>
            <a:pPr lvl="1"/>
            <a:r>
              <a:rPr lang="en-US" sz="2400" dirty="0" err="1"/>
              <a:t>Haumea</a:t>
            </a:r>
            <a:endParaRPr lang="en-US" sz="2400" dirty="0"/>
          </a:p>
          <a:p>
            <a:pPr lvl="1"/>
            <a:endParaRPr lang="en-US" sz="2400" dirty="0"/>
          </a:p>
          <a:p>
            <a:pPr lvl="1"/>
            <a:endParaRPr lang="en-US" sz="2400" dirty="0"/>
          </a:p>
          <a:p>
            <a:pPr lvl="1">
              <a:buFontTx/>
              <a:buNone/>
            </a:pPr>
            <a:endParaRPr lang="en-US" sz="2400" dirty="0"/>
          </a:p>
        </p:txBody>
      </p:sp>
      <p:pic>
        <p:nvPicPr>
          <p:cNvPr id="97287"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219200"/>
            <a:ext cx="4038600" cy="2805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28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956050"/>
            <a:ext cx="4000500" cy="290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359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2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2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bldLvl="2"/>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fontScale="90000"/>
          </a:bodyPr>
          <a:lstStyle/>
          <a:p>
            <a:r>
              <a:rPr lang="en-US" sz="4000" dirty="0"/>
              <a:t>Let’s put our solar system in perspective….</a:t>
            </a:r>
          </a:p>
        </p:txBody>
      </p:sp>
      <p:sp>
        <p:nvSpPr>
          <p:cNvPr id="121862" name="AutoShape 6"/>
          <p:cNvSpPr>
            <a:spLocks noChangeAspect="1" noChangeArrowheads="1"/>
          </p:cNvSpPr>
          <p:nvPr/>
        </p:nvSpPr>
        <p:spPr bwMode="auto">
          <a:xfrm>
            <a:off x="976313" y="1404938"/>
            <a:ext cx="7191375" cy="4048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6" name="AutoShape 10"/>
          <p:cNvSpPr>
            <a:spLocks noChangeAspect="1" noChangeArrowheads="1"/>
          </p:cNvSpPr>
          <p:nvPr/>
        </p:nvSpPr>
        <p:spPr bwMode="auto">
          <a:xfrm>
            <a:off x="990600" y="1981200"/>
            <a:ext cx="7191375" cy="4048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4" name="AutoShape 8"/>
          <p:cNvSpPr>
            <a:spLocks noChangeAspect="1" noChangeArrowheads="1"/>
          </p:cNvSpPr>
          <p:nvPr/>
        </p:nvSpPr>
        <p:spPr bwMode="auto">
          <a:xfrm>
            <a:off x="976313" y="1404938"/>
            <a:ext cx="7191375" cy="4048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1867" name="Picture 11" descr="untit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00200"/>
            <a:ext cx="8534400" cy="480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18817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descr="untit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3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042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Layer above the troposphere</a:t>
            </a:r>
          </a:p>
          <a:p>
            <a:r>
              <a:rPr lang="en-US" dirty="0" smtClean="0"/>
              <a:t>Very thin air and contains little moisture</a:t>
            </a:r>
          </a:p>
          <a:p>
            <a:r>
              <a:rPr lang="en-US" dirty="0" smtClean="0"/>
              <a:t>Lower portion is </a:t>
            </a:r>
            <a:r>
              <a:rPr lang="en-US" dirty="0" smtClean="0">
                <a:solidFill>
                  <a:srgbClr val="FFFF00"/>
                </a:solidFill>
              </a:rPr>
              <a:t>extremely cold </a:t>
            </a:r>
            <a:r>
              <a:rPr lang="en-US" dirty="0" smtClean="0"/>
              <a:t>(-60 degree C)</a:t>
            </a:r>
          </a:p>
          <a:p>
            <a:pPr lvl="1"/>
            <a:r>
              <a:rPr lang="en-US" dirty="0" smtClean="0"/>
              <a:t>Temp rises with increasing altitude b/c of ozone</a:t>
            </a:r>
          </a:p>
          <a:p>
            <a:pPr lvl="1"/>
            <a:r>
              <a:rPr lang="en-US" dirty="0" smtClean="0">
                <a:solidFill>
                  <a:srgbClr val="FFFF00"/>
                </a:solidFill>
              </a:rPr>
              <a:t>OZONE-</a:t>
            </a:r>
            <a:r>
              <a:rPr lang="en-US" dirty="0" smtClean="0"/>
              <a:t>a molecule made up of </a:t>
            </a:r>
            <a:r>
              <a:rPr lang="en-US" dirty="0" smtClean="0">
                <a:solidFill>
                  <a:srgbClr val="FFFF00"/>
                </a:solidFill>
              </a:rPr>
              <a:t>3</a:t>
            </a:r>
            <a:r>
              <a:rPr lang="en-US" dirty="0" smtClean="0"/>
              <a:t> oxygen atoms</a:t>
            </a:r>
          </a:p>
          <a:p>
            <a:pPr lvl="2"/>
            <a:r>
              <a:rPr lang="en-US" dirty="0" smtClean="0"/>
              <a:t>Absorbs solar radiation in the form of UV radiation, which warms the air</a:t>
            </a:r>
          </a:p>
          <a:p>
            <a:pPr lvl="2"/>
            <a:r>
              <a:rPr lang="en-US" dirty="0" smtClean="0"/>
              <a:t>Also protects the earth’s surface </a:t>
            </a:r>
            <a:endParaRPr lang="en-US" dirty="0"/>
          </a:p>
        </p:txBody>
      </p:sp>
      <p:sp>
        <p:nvSpPr>
          <p:cNvPr id="2" name="Title 1"/>
          <p:cNvSpPr>
            <a:spLocks noGrp="1"/>
          </p:cNvSpPr>
          <p:nvPr>
            <p:ph type="title"/>
          </p:nvPr>
        </p:nvSpPr>
        <p:spPr/>
        <p:txBody>
          <a:bodyPr/>
          <a:lstStyle/>
          <a:p>
            <a:r>
              <a:rPr lang="en-US" dirty="0" smtClean="0"/>
              <a:t>Stratosphere</a:t>
            </a:r>
            <a:endParaRPr lang="en-US" dirty="0"/>
          </a:p>
        </p:txBody>
      </p:sp>
      <p:pic>
        <p:nvPicPr>
          <p:cNvPr id="163842" name="Picture 2" descr="https://encrypted-tbn2.gstatic.com/images?q=tbn:ANd9GcSNB7Lv0cU3MPXFW2_IjVTCva4_A4GVePcyl7L7Ng0-FzLtXv7hp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4876800"/>
            <a:ext cx="2533650" cy="1809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AutoShape 5"/>
          <p:cNvSpPr>
            <a:spLocks noChangeAspect="1" noChangeArrowheads="1"/>
          </p:cNvSpPr>
          <p:nvPr/>
        </p:nvSpPr>
        <p:spPr bwMode="auto">
          <a:xfrm>
            <a:off x="976313" y="1404938"/>
            <a:ext cx="7191375" cy="4048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5958" name="Picture 6" descr="untit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9144000" cy="512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89759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2" name="Picture 6" descr="untit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44000" cy="639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1956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5" name="AutoShape 5"/>
          <p:cNvSpPr>
            <a:spLocks noChangeAspect="1" noChangeArrowheads="1"/>
          </p:cNvSpPr>
          <p:nvPr/>
        </p:nvSpPr>
        <p:spPr bwMode="auto">
          <a:xfrm>
            <a:off x="976313" y="1404938"/>
            <a:ext cx="7191375" cy="40481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28006" name="Picture 6" descr="untit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396038"/>
          </a:xfrm>
          <a:prstGeom prst="rect">
            <a:avLst/>
          </a:prstGeom>
          <a:noFill/>
          <a:extLst>
            <a:ext uri="{909E8E84-426E-40DD-AFC4-6F175D3DCCD1}">
              <a14:hiddenFill xmlns:a14="http://schemas.microsoft.com/office/drawing/2010/main">
                <a:solidFill>
                  <a:srgbClr val="FFFFFF"/>
                </a:solidFill>
              </a14:hiddenFill>
            </a:ext>
          </a:extLst>
        </p:spPr>
      </p:pic>
      <p:sp>
        <p:nvSpPr>
          <p:cNvPr id="128007" name="Text Box 7"/>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t>Antares is the 15th brightest star in the sky.  It is more than 1000 light years away.</a:t>
            </a:r>
            <a:r>
              <a:rPr lang="en-US"/>
              <a:t> </a:t>
            </a:r>
          </a:p>
        </p:txBody>
      </p:sp>
    </p:spTree>
    <p:extLst>
      <p:ext uri="{BB962C8B-B14F-4D97-AF65-F5344CB8AC3E}">
        <p14:creationId xmlns:p14="http://schemas.microsoft.com/office/powerpoint/2010/main" val="2928793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Layer above stratosphere</a:t>
            </a:r>
          </a:p>
          <a:p>
            <a:r>
              <a:rPr lang="en-US" dirty="0" smtClean="0">
                <a:solidFill>
                  <a:srgbClr val="FFFF00"/>
                </a:solidFill>
              </a:rPr>
              <a:t>Coldest layer</a:t>
            </a:r>
            <a:r>
              <a:rPr lang="en-US" dirty="0" smtClean="0"/>
              <a:t> of the atmosphere</a:t>
            </a:r>
          </a:p>
          <a:p>
            <a:r>
              <a:rPr lang="en-US" dirty="0" smtClean="0"/>
              <a:t>Temps can be as low as -93 C</a:t>
            </a:r>
          </a:p>
          <a:p>
            <a:r>
              <a:rPr lang="en-US" dirty="0" smtClean="0"/>
              <a:t>Also contains large wind storms with wind gusts up to 320 km/h</a:t>
            </a:r>
            <a:endParaRPr lang="en-US" dirty="0"/>
          </a:p>
        </p:txBody>
      </p:sp>
      <p:sp>
        <p:nvSpPr>
          <p:cNvPr id="2" name="Title 1"/>
          <p:cNvSpPr>
            <a:spLocks noGrp="1"/>
          </p:cNvSpPr>
          <p:nvPr>
            <p:ph type="title"/>
          </p:nvPr>
        </p:nvSpPr>
        <p:spPr/>
        <p:txBody>
          <a:bodyPr/>
          <a:lstStyle/>
          <a:p>
            <a:r>
              <a:rPr lang="en-US" dirty="0" smtClean="0"/>
              <a:t>Mesosphere</a:t>
            </a:r>
            <a:endParaRPr lang="en-US" dirty="0"/>
          </a:p>
        </p:txBody>
      </p:sp>
      <p:pic>
        <p:nvPicPr>
          <p:cNvPr id="164866" name="Picture 2" descr="http://cimg1.ck12.org/datastreams/f-d%3A543c2fbbf81729293f4566fa7a08e15bc53662a9da23a90b04336b3e%2BIMAGE_THUMB_POSTCARD%2BIMAGE_THUMB_POSTCAR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4038600"/>
            <a:ext cx="4038600" cy="2827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Upper atmospheric layer</a:t>
            </a:r>
          </a:p>
          <a:p>
            <a:r>
              <a:rPr lang="en-US" dirty="0" smtClean="0"/>
              <a:t>Temp increases with altitude b/c of the gases absorbing the radiation</a:t>
            </a:r>
          </a:p>
          <a:p>
            <a:pPr lvl="1"/>
            <a:r>
              <a:rPr lang="en-US" dirty="0" smtClean="0"/>
              <a:t>Temps in this layer can reach </a:t>
            </a:r>
            <a:r>
              <a:rPr lang="en-US" dirty="0" smtClean="0">
                <a:solidFill>
                  <a:srgbClr val="FFFF00"/>
                </a:solidFill>
              </a:rPr>
              <a:t>1700 C</a:t>
            </a:r>
          </a:p>
          <a:p>
            <a:pPr lvl="1"/>
            <a:r>
              <a:rPr lang="en-US" dirty="0" smtClean="0"/>
              <a:t>The thermosphere has high temp, but is not hot (?)</a:t>
            </a:r>
          </a:p>
          <a:p>
            <a:pPr lvl="2"/>
            <a:r>
              <a:rPr lang="en-US" dirty="0" smtClean="0"/>
              <a:t>Temperature is a measure of the amount of energy in a particle, so this just means that particles are moving very quickly</a:t>
            </a:r>
            <a:endParaRPr lang="en-US" dirty="0"/>
          </a:p>
        </p:txBody>
      </p:sp>
      <p:sp>
        <p:nvSpPr>
          <p:cNvPr id="2" name="Title 1"/>
          <p:cNvSpPr>
            <a:spLocks noGrp="1"/>
          </p:cNvSpPr>
          <p:nvPr>
            <p:ph type="title"/>
          </p:nvPr>
        </p:nvSpPr>
        <p:spPr/>
        <p:txBody>
          <a:bodyPr/>
          <a:lstStyle/>
          <a:p>
            <a:r>
              <a:rPr lang="en-US" dirty="0" smtClean="0"/>
              <a:t>Thermosphere</a:t>
            </a:r>
            <a:endParaRPr lang="en-US" dirty="0"/>
          </a:p>
        </p:txBody>
      </p:sp>
      <p:pic>
        <p:nvPicPr>
          <p:cNvPr id="165890" name="Picture 2" descr="http://cimg1.ck12.org/datastreams/f-d%3A5cb71b06657c425bd77b60fe8fea589bb1e1c6187cef51cc3a7b9061%2BIMAGE_THUMB_POSTCARD%2BIMAGE_THUMB_POSTCAR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92350"/>
            <a:ext cx="8382000" cy="5565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5890"/>
                                        </p:tgtEl>
                                        <p:attrNameLst>
                                          <p:attrName>style.visibility</p:attrName>
                                        </p:attrNameLst>
                                      </p:cBhvr>
                                      <p:to>
                                        <p:strVal val="visible"/>
                                      </p:to>
                                    </p:set>
                                    <p:anim calcmode="lin" valueType="num">
                                      <p:cBhvr additive="base">
                                        <p:cTn id="32" dur="500" fill="hold"/>
                                        <p:tgtEl>
                                          <p:spTgt spid="165890"/>
                                        </p:tgtEl>
                                        <p:attrNameLst>
                                          <p:attrName>ppt_x</p:attrName>
                                        </p:attrNameLst>
                                      </p:cBhvr>
                                      <p:tavLst>
                                        <p:tav tm="0">
                                          <p:val>
                                            <p:strVal val="#ppt_x"/>
                                          </p:val>
                                        </p:tav>
                                        <p:tav tm="100000">
                                          <p:val>
                                            <p:strVal val="#ppt_x"/>
                                          </p:val>
                                        </p:tav>
                                      </p:tavLst>
                                    </p:anim>
                                    <p:anim calcmode="lin" valueType="num">
                                      <p:cBhvr additive="base">
                                        <p:cTn id="33" dur="500" fill="hold"/>
                                        <p:tgtEl>
                                          <p:spTgt spid="165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for the Unit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4352344"/>
              </p:ext>
            </p:extLst>
          </p:nvPr>
        </p:nvGraphicFramePr>
        <p:xfrm>
          <a:off x="762000" y="1600200"/>
          <a:ext cx="7620000" cy="4145280"/>
        </p:xfrm>
        <a:graphic>
          <a:graphicData uri="http://schemas.openxmlformats.org/drawingml/2006/table">
            <a:tbl>
              <a:tblPr>
                <a:tableStyleId>{5C22544A-7EE6-4342-B048-85BDC9FD1C3A}</a:tableStyleId>
              </a:tblPr>
              <a:tblGrid>
                <a:gridCol w="381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3253581">
                <a:tc>
                  <a:txBody>
                    <a:bodyPr/>
                    <a:lstStyle/>
                    <a:p>
                      <a:pPr marL="571500" marR="0" indent="-571500">
                        <a:spcBef>
                          <a:spcPts val="0"/>
                        </a:spcBef>
                        <a:spcAft>
                          <a:spcPts val="0"/>
                        </a:spcAft>
                      </a:pPr>
                      <a:r>
                        <a:rPr lang="en-US" sz="1600" dirty="0">
                          <a:effectLst/>
                        </a:rPr>
                        <a:t>S8.D.3.1  Explain the relationships between and among the objects of our solar system. </a:t>
                      </a:r>
                    </a:p>
                    <a:p>
                      <a:pPr marL="0" marR="0">
                        <a:spcBef>
                          <a:spcPts val="0"/>
                        </a:spcBef>
                        <a:spcAft>
                          <a:spcPts val="0"/>
                        </a:spcAft>
                      </a:pPr>
                      <a:r>
                        <a:rPr lang="en-US" sz="1600" dirty="0">
                          <a:effectLst/>
                        </a:rPr>
                        <a:t> </a:t>
                      </a:r>
                    </a:p>
                    <a:p>
                      <a:pPr marL="0" marR="0" indent="571500">
                        <a:spcBef>
                          <a:spcPts val="0"/>
                        </a:spcBef>
                        <a:spcAft>
                          <a:spcPts val="0"/>
                        </a:spcAft>
                      </a:pPr>
                      <a:r>
                        <a:rPr lang="en-US" sz="1600" dirty="0">
                          <a:effectLst/>
                        </a:rPr>
                        <a:t>Reference: 3.4.7.D</a:t>
                      </a:r>
                      <a:endParaRPr lang="en-US" sz="1600" dirty="0">
                        <a:effectLst/>
                        <a:latin typeface="Arial"/>
                        <a:ea typeface="Times New Roman"/>
                      </a:endParaRPr>
                    </a:p>
                  </a:txBody>
                  <a:tcPr marL="68580" marR="68580" marT="0" marB="0"/>
                </a:tc>
                <a:tc>
                  <a:txBody>
                    <a:bodyPr/>
                    <a:lstStyle/>
                    <a:p>
                      <a:pPr marL="685800" marR="0" indent="-685800">
                        <a:spcBef>
                          <a:spcPts val="0"/>
                        </a:spcBef>
                        <a:spcAft>
                          <a:spcPts val="0"/>
                        </a:spcAft>
                      </a:pPr>
                      <a:r>
                        <a:rPr lang="en-US" sz="1600" dirty="0">
                          <a:effectLst/>
                        </a:rPr>
                        <a:t>S8.D.3.1.1  Describe patterns of earth’s movements (i.e., rotation and revolution) in relation to the moon and sun (i.e., phases, eclipses, and tides)</a:t>
                      </a:r>
                    </a:p>
                    <a:p>
                      <a:pPr marL="0" marR="0">
                        <a:spcBef>
                          <a:spcPts val="0"/>
                        </a:spcBef>
                        <a:spcAft>
                          <a:spcPts val="0"/>
                        </a:spcAft>
                      </a:pPr>
                      <a:r>
                        <a:rPr lang="en-US" sz="1600" dirty="0">
                          <a:effectLst/>
                        </a:rPr>
                        <a:t> </a:t>
                      </a:r>
                    </a:p>
                    <a:p>
                      <a:pPr marL="685800" marR="0" indent="-685800">
                        <a:spcBef>
                          <a:spcPts val="0"/>
                        </a:spcBef>
                        <a:spcAft>
                          <a:spcPts val="0"/>
                        </a:spcAft>
                      </a:pPr>
                      <a:r>
                        <a:rPr lang="en-US" sz="1600" dirty="0">
                          <a:effectLst/>
                        </a:rPr>
                        <a:t>S8.D.3.1.2  Describe the role of gravity as the force that governs the movement of the solar system and universe.</a:t>
                      </a:r>
                      <a:r>
                        <a:rPr lang="en-US" sz="1600" strike="sngStrike" dirty="0">
                          <a:effectLst/>
                        </a:rPr>
                        <a:t> </a:t>
                      </a:r>
                      <a:endParaRPr lang="en-US" sz="1600" dirty="0">
                        <a:effectLst/>
                      </a:endParaRPr>
                    </a:p>
                    <a:p>
                      <a:pPr marL="685800" marR="0" indent="-685800">
                        <a:spcBef>
                          <a:spcPts val="0"/>
                        </a:spcBef>
                        <a:spcAft>
                          <a:spcPts val="0"/>
                        </a:spcAft>
                      </a:pPr>
                      <a:r>
                        <a:rPr lang="en-US" sz="1600" dirty="0">
                          <a:effectLst/>
                        </a:rPr>
                        <a:t> </a:t>
                      </a:r>
                    </a:p>
                    <a:p>
                      <a:pPr marL="685800" marR="0" indent="-685800">
                        <a:spcBef>
                          <a:spcPts val="0"/>
                        </a:spcBef>
                        <a:spcAft>
                          <a:spcPts val="0"/>
                        </a:spcAft>
                      </a:pPr>
                      <a:r>
                        <a:rPr lang="en-US" sz="1600" dirty="0">
                          <a:effectLst/>
                        </a:rPr>
                        <a:t>S8.D.3.1.3  Compare and contrast characteristics of celestial bodies found in the solar system (e.g., moons, asteroids, comets, meteors, inner and outer planets).</a:t>
                      </a:r>
                    </a:p>
                    <a:p>
                      <a:pPr marL="685800" marR="0" indent="-685800">
                        <a:spcBef>
                          <a:spcPts val="0"/>
                        </a:spcBef>
                        <a:spcAft>
                          <a:spcPts val="0"/>
                        </a:spcAft>
                      </a:pPr>
                      <a:r>
                        <a:rPr lang="en-US" sz="1600" dirty="0">
                          <a:effectLst/>
                        </a:rPr>
                        <a:t> </a:t>
                      </a:r>
                      <a:endParaRPr lang="en-US" sz="1600" dirty="0">
                        <a:effectLst/>
                        <a:latin typeface="Arial"/>
                        <a:ea typeface="Times New Roman"/>
                      </a:endParaRP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99221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Between the upper mesosphere and the lower thermosphere</a:t>
            </a:r>
          </a:p>
          <a:p>
            <a:pPr lvl="1"/>
            <a:r>
              <a:rPr lang="en-US" dirty="0" smtClean="0"/>
              <a:t>High temps b/c of the absorption of X rays and gamma rays from our solar energy source</a:t>
            </a:r>
          </a:p>
          <a:p>
            <a:pPr lvl="1"/>
            <a:r>
              <a:rPr lang="en-US" dirty="0" smtClean="0"/>
              <a:t>This high temp leads to electrically charged particles </a:t>
            </a:r>
            <a:r>
              <a:rPr lang="en-US" dirty="0" smtClean="0">
                <a:solidFill>
                  <a:srgbClr val="FFFF00"/>
                </a:solidFill>
              </a:rPr>
              <a:t>(or ions)</a:t>
            </a:r>
          </a:p>
          <a:p>
            <a:pPr lvl="2"/>
            <a:r>
              <a:rPr lang="en-US" dirty="0" smtClean="0"/>
              <a:t>Sometimes the ions radiate different colors of light</a:t>
            </a:r>
          </a:p>
          <a:p>
            <a:pPr lvl="1"/>
            <a:r>
              <a:rPr lang="en-US" dirty="0" smtClean="0"/>
              <a:t>Ionosphere reflects radio waves</a:t>
            </a:r>
          </a:p>
          <a:p>
            <a:pPr lvl="2"/>
            <a:r>
              <a:rPr lang="en-US" dirty="0" smtClean="0"/>
              <a:t>Thus, if you have listened to an AM radio station, the clearness of the signal was dependent on the ionosphere</a:t>
            </a:r>
            <a:endParaRPr lang="en-US" dirty="0"/>
          </a:p>
        </p:txBody>
      </p:sp>
      <p:sp>
        <p:nvSpPr>
          <p:cNvPr id="2" name="Title 1"/>
          <p:cNvSpPr>
            <a:spLocks noGrp="1"/>
          </p:cNvSpPr>
          <p:nvPr>
            <p:ph type="title"/>
          </p:nvPr>
        </p:nvSpPr>
        <p:spPr/>
        <p:txBody>
          <a:bodyPr/>
          <a:lstStyle/>
          <a:p>
            <a:r>
              <a:rPr lang="en-US" dirty="0" smtClean="0"/>
              <a:t>Ionosphere</a:t>
            </a:r>
            <a:endParaRPr lang="en-US" dirty="0"/>
          </a:p>
        </p:txBody>
      </p:sp>
      <p:pic>
        <p:nvPicPr>
          <p:cNvPr id="166914" name="Picture 2" descr="http://spark.ucar.edu/sites/default/files/styles/short_content_small_image/public/images/small_image_for_image_content/aurora_iss_wheelock_25july2010_400x360.jpg?itok=U7GnJyV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43000"/>
            <a:ext cx="8839200" cy="7955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6914"/>
                                        </p:tgtEl>
                                        <p:attrNameLst>
                                          <p:attrName>style.visibility</p:attrName>
                                        </p:attrNameLst>
                                      </p:cBhvr>
                                      <p:to>
                                        <p:strVal val="visible"/>
                                      </p:to>
                                    </p:set>
                                    <p:animEffect transition="in" filter="fade">
                                      <p:cBhvr>
                                        <p:cTn id="37" dur="500"/>
                                        <p:tgtEl>
                                          <p:spTgt spid="166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Astronomy</a:t>
            </a:r>
            <a:endParaRPr lang="en-US" dirty="0"/>
          </a:p>
        </p:txBody>
      </p:sp>
      <p:sp>
        <p:nvSpPr>
          <p:cNvPr id="3" name="Content Placeholder 2"/>
          <p:cNvSpPr>
            <a:spLocks noGrp="1"/>
          </p:cNvSpPr>
          <p:nvPr>
            <p:ph idx="1"/>
          </p:nvPr>
        </p:nvSpPr>
        <p:spPr>
          <a:xfrm>
            <a:off x="457200" y="1600200"/>
            <a:ext cx="5638800" cy="4525963"/>
          </a:xfrm>
        </p:spPr>
        <p:txBody>
          <a:bodyPr>
            <a:normAutofit fontScale="92500" lnSpcReduction="20000"/>
          </a:bodyPr>
          <a:lstStyle/>
          <a:p>
            <a:r>
              <a:rPr lang="en-US" dirty="0" smtClean="0"/>
              <a:t>Is the original science and is the study of all physical objects beyond earth</a:t>
            </a:r>
          </a:p>
          <a:p>
            <a:pPr lvl="1"/>
            <a:r>
              <a:rPr lang="en-US" dirty="0" smtClean="0"/>
              <a:t>Used to understand the </a:t>
            </a:r>
            <a:r>
              <a:rPr lang="en-US" dirty="0" smtClean="0">
                <a:solidFill>
                  <a:srgbClr val="FFFF00"/>
                </a:solidFill>
              </a:rPr>
              <a:t>universe</a:t>
            </a:r>
          </a:p>
          <a:p>
            <a:r>
              <a:rPr lang="en-US" dirty="0" smtClean="0"/>
              <a:t>Used to keep time:</a:t>
            </a:r>
          </a:p>
          <a:p>
            <a:pPr lvl="1"/>
            <a:r>
              <a:rPr lang="en-US" dirty="0" smtClean="0"/>
              <a:t>Ancient cultures based their calendars on the sky</a:t>
            </a:r>
          </a:p>
          <a:p>
            <a:pPr lvl="1"/>
            <a:r>
              <a:rPr lang="en-US" dirty="0" smtClean="0"/>
              <a:t>Roman calendar was thought out to have 365 days in a year and 7 days in a week and worked well until the seasons began to “shift” and things went out of whack.</a:t>
            </a:r>
            <a:endParaRPr lang="en-US" dirty="0"/>
          </a:p>
        </p:txBody>
      </p:sp>
      <p:pic>
        <p:nvPicPr>
          <p:cNvPr id="144386" name="Picture 2" descr="Brief History of The Western Calendar (Gregorian Calendar) Its origins and how it become the calendar we know today. http://www.patheos.com/blogs/pathsthroughtheforests/2014/12/29/cultural-quandaries-earths-civil-calend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365141"/>
            <a:ext cx="22479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44388" name="Picture 4" descr="ANCIENT VIKING RUNE STONE LUNAR CALENDAR 1000 AD Norway / My viking blog: bibliotecaMV.co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7279" y="3955941"/>
            <a:ext cx="1817742" cy="189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6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Julian Calendar</a:t>
            </a:r>
            <a:endParaRPr lang="en-US" dirty="0"/>
          </a:p>
        </p:txBody>
      </p:sp>
      <p:sp>
        <p:nvSpPr>
          <p:cNvPr id="3" name="Content Placeholder 2"/>
          <p:cNvSpPr>
            <a:spLocks noGrp="1"/>
          </p:cNvSpPr>
          <p:nvPr>
            <p:ph idx="1"/>
          </p:nvPr>
        </p:nvSpPr>
        <p:spPr>
          <a:xfrm>
            <a:off x="457200" y="1600200"/>
            <a:ext cx="4953000" cy="4525963"/>
          </a:xfrm>
        </p:spPr>
        <p:txBody>
          <a:bodyPr>
            <a:normAutofit fontScale="92500" lnSpcReduction="20000"/>
          </a:bodyPr>
          <a:lstStyle/>
          <a:p>
            <a:r>
              <a:rPr lang="en-US" dirty="0" smtClean="0"/>
              <a:t>The Julian calendar took the place of the Roman calendar and </a:t>
            </a:r>
            <a:r>
              <a:rPr lang="en-US" dirty="0" smtClean="0">
                <a:solidFill>
                  <a:srgbClr val="FFFF00"/>
                </a:solidFill>
              </a:rPr>
              <a:t>Julius Caesar </a:t>
            </a:r>
            <a:r>
              <a:rPr lang="en-US" dirty="0" smtClean="0"/>
              <a:t>corrected by adding 90 days to the year 45 BC, which brought seasons back into position—this is because there are actually </a:t>
            </a:r>
            <a:r>
              <a:rPr lang="en-US" dirty="0" smtClean="0">
                <a:solidFill>
                  <a:srgbClr val="FFFF00"/>
                </a:solidFill>
              </a:rPr>
              <a:t>365.25</a:t>
            </a:r>
            <a:r>
              <a:rPr lang="en-US" dirty="0" smtClean="0"/>
              <a:t> days in a year (or 1 day every four years to account for leap year)</a:t>
            </a:r>
            <a:endParaRPr lang="en-US" dirty="0"/>
          </a:p>
        </p:txBody>
      </p:sp>
      <p:pic>
        <p:nvPicPr>
          <p:cNvPr id="142338" name="Picture 2" descr="Statue of Roman Emperor Julius Caesar outside the Louvre, Paris. Originally posted by http://pinterest.com/alannahrichard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219200"/>
            <a:ext cx="2614035" cy="475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973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Julian Calendar incorrect</a:t>
            </a:r>
            <a:endParaRPr lang="en-US" dirty="0"/>
          </a:p>
        </p:txBody>
      </p:sp>
      <p:sp>
        <p:nvSpPr>
          <p:cNvPr id="3" name="Content Placeholder 2"/>
          <p:cNvSpPr>
            <a:spLocks noGrp="1"/>
          </p:cNvSpPr>
          <p:nvPr>
            <p:ph idx="1"/>
          </p:nvPr>
        </p:nvSpPr>
        <p:spPr>
          <a:xfrm>
            <a:off x="457200" y="1600200"/>
            <a:ext cx="5791200" cy="4525963"/>
          </a:xfrm>
        </p:spPr>
        <p:txBody>
          <a:bodyPr>
            <a:normAutofit fontScale="92500" lnSpcReduction="20000"/>
          </a:bodyPr>
          <a:lstStyle/>
          <a:p>
            <a:r>
              <a:rPr lang="en-US" dirty="0" smtClean="0"/>
              <a:t>In the 1500’s the Julian calendar was also proven incorrect and Pope Gregory figured out that there are actually </a:t>
            </a:r>
            <a:r>
              <a:rPr lang="en-US" dirty="0" smtClean="0">
                <a:solidFill>
                  <a:srgbClr val="FFFF00"/>
                </a:solidFill>
              </a:rPr>
              <a:t>365.242</a:t>
            </a:r>
            <a:r>
              <a:rPr lang="en-US" dirty="0" smtClean="0"/>
              <a:t> days in the year---so he created the Gregorian calendar</a:t>
            </a:r>
          </a:p>
          <a:p>
            <a:pPr lvl="1"/>
            <a:r>
              <a:rPr lang="en-US" dirty="0" smtClean="0"/>
              <a:t>Dropping 10 days from the year 1582 restricting </a:t>
            </a:r>
            <a:r>
              <a:rPr lang="en-US" dirty="0" smtClean="0">
                <a:solidFill>
                  <a:srgbClr val="FFFF00"/>
                </a:solidFill>
              </a:rPr>
              <a:t>leap year </a:t>
            </a:r>
            <a:r>
              <a:rPr lang="en-US" dirty="0" smtClean="0"/>
              <a:t>to every </a:t>
            </a:r>
            <a:r>
              <a:rPr lang="en-US" dirty="0" smtClean="0">
                <a:solidFill>
                  <a:srgbClr val="FFFF00"/>
                </a:solidFill>
              </a:rPr>
              <a:t>4</a:t>
            </a:r>
            <a:r>
              <a:rPr lang="en-US" baseline="30000" dirty="0" smtClean="0">
                <a:solidFill>
                  <a:srgbClr val="FFFF00"/>
                </a:solidFill>
              </a:rPr>
              <a:t>th</a:t>
            </a:r>
            <a:r>
              <a:rPr lang="en-US" dirty="0" smtClean="0">
                <a:solidFill>
                  <a:srgbClr val="FFFF00"/>
                </a:solidFill>
              </a:rPr>
              <a:t> year</a:t>
            </a:r>
          </a:p>
          <a:p>
            <a:r>
              <a:rPr lang="en-US" dirty="0" smtClean="0"/>
              <a:t>Gregorian calendar will be accurate for another </a:t>
            </a:r>
            <a:r>
              <a:rPr lang="en-US" dirty="0" smtClean="0">
                <a:solidFill>
                  <a:srgbClr val="FFFF00"/>
                </a:solidFill>
              </a:rPr>
              <a:t>3,000</a:t>
            </a:r>
            <a:r>
              <a:rPr lang="en-US" dirty="0" smtClean="0"/>
              <a:t> years</a:t>
            </a:r>
          </a:p>
        </p:txBody>
      </p:sp>
      <p:pic>
        <p:nvPicPr>
          <p:cNvPr id="143362" name="Picture 2" descr="You can custom Gian Lorenzo Bernini Bust of Pope Gregory XV painting on canvas, or painting with a large frame. Description from framingpainting.com. I searched for this on bing.com/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981200"/>
            <a:ext cx="22479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5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ontrols>
      <mc:AlternateContent xmlns:mc="http://schemas.openxmlformats.org/markup-compatibility/2006">
        <mc:Choice xmlns:v="urn:schemas-microsoft-com:vml" Requires="v">
          <p:control spid="278532" name="ShockwaveFlash1" r:id="rId2" imgW="8763120" imgH="5715000"/>
        </mc:Choice>
        <mc:Fallback>
          <p:control name="ShockwaveFlash1" r:id="rId2" imgW="8763120" imgH="5715000">
            <p:pic>
              <p:nvPicPr>
                <p:cNvPr id="4" name="ShockwaveFlash1"/>
                <p:cNvPicPr preferRelativeResize="0">
                  <a:picLocks noChangeArrowheads="1" noChangeShapeType="1"/>
                </p:cNvPicPr>
                <p:nvPr/>
              </p:nvPicPr>
              <p:blipFill>
                <a:blip r:embed="rId4"/>
                <a:srcRect/>
                <a:stretch>
                  <a:fillRect/>
                </a:stretch>
              </p:blipFill>
              <p:spPr bwMode="auto">
                <a:xfrm>
                  <a:off x="381000" y="685800"/>
                  <a:ext cx="8763000" cy="57150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beginning or astronomy</a:t>
            </a:r>
            <a:endParaRPr lang="en-US" dirty="0"/>
          </a:p>
        </p:txBody>
      </p:sp>
      <p:sp>
        <p:nvSpPr>
          <p:cNvPr id="3" name="Content Placeholder 2"/>
          <p:cNvSpPr>
            <a:spLocks noGrp="1"/>
          </p:cNvSpPr>
          <p:nvPr>
            <p:ph idx="1"/>
          </p:nvPr>
        </p:nvSpPr>
        <p:spPr>
          <a:xfrm>
            <a:off x="457200" y="1600200"/>
            <a:ext cx="6324600" cy="4525963"/>
          </a:xfrm>
        </p:spPr>
        <p:txBody>
          <a:bodyPr>
            <a:normAutofit fontScale="85000" lnSpcReduction="10000"/>
          </a:bodyPr>
          <a:lstStyle/>
          <a:p>
            <a:r>
              <a:rPr lang="en-US" dirty="0" smtClean="0"/>
              <a:t>Ptolemy- Ptolemaic theory – thought the </a:t>
            </a:r>
            <a:r>
              <a:rPr lang="en-US" dirty="0" smtClean="0">
                <a:solidFill>
                  <a:srgbClr val="FFFF00"/>
                </a:solidFill>
              </a:rPr>
              <a:t>earth</a:t>
            </a:r>
            <a:r>
              <a:rPr lang="en-US" dirty="0" smtClean="0"/>
              <a:t> was the center of the universe and the sun and other planets revolved around it-</a:t>
            </a:r>
            <a:r>
              <a:rPr lang="en-US" dirty="0" smtClean="0">
                <a:solidFill>
                  <a:srgbClr val="FFFF00"/>
                </a:solidFill>
              </a:rPr>
              <a:t>GEOCENTRIC</a:t>
            </a:r>
          </a:p>
          <a:p>
            <a:pPr lvl="1"/>
            <a:r>
              <a:rPr lang="en-US" dirty="0" smtClean="0"/>
              <a:t>People believed this for more than </a:t>
            </a:r>
            <a:r>
              <a:rPr lang="en-US" dirty="0" smtClean="0">
                <a:solidFill>
                  <a:srgbClr val="FFFF00"/>
                </a:solidFill>
              </a:rPr>
              <a:t>1500</a:t>
            </a:r>
            <a:r>
              <a:rPr lang="en-US" dirty="0" smtClean="0"/>
              <a:t> years</a:t>
            </a:r>
            <a:endParaRPr lang="en-US" dirty="0"/>
          </a:p>
          <a:p>
            <a:r>
              <a:rPr lang="en-US" dirty="0" smtClean="0"/>
              <a:t>Copernicus- </a:t>
            </a:r>
            <a:r>
              <a:rPr lang="en-US" dirty="0" err="1" smtClean="0"/>
              <a:t>Nicolaus</a:t>
            </a:r>
            <a:r>
              <a:rPr lang="en-US" dirty="0" smtClean="0"/>
              <a:t> Copernicus- </a:t>
            </a:r>
            <a:r>
              <a:rPr lang="en-US" dirty="0" smtClean="0">
                <a:solidFill>
                  <a:srgbClr val="FFFF00"/>
                </a:solidFill>
              </a:rPr>
              <a:t>sun</a:t>
            </a:r>
            <a:r>
              <a:rPr lang="en-US" dirty="0" smtClean="0"/>
              <a:t> at the center of the universe and the planets orbit the sun, but his theory was not widely accepted-</a:t>
            </a:r>
            <a:r>
              <a:rPr lang="en-US" dirty="0" smtClean="0">
                <a:solidFill>
                  <a:srgbClr val="FFFF00"/>
                </a:solidFill>
              </a:rPr>
              <a:t>HELIOCENTRIC</a:t>
            </a:r>
          </a:p>
        </p:txBody>
      </p:sp>
      <p:pic>
        <p:nvPicPr>
          <p:cNvPr id="8194" name="Picture 2" descr="https://encrypted-tbn0.gstatic.com/images?q=tbn:ANd9GcQVakOCmyuQFhy7xRoDt8-_X6Lt0PZ9xwaBqnd7vY6wwjv_m0Hd"/>
          <p:cNvPicPr>
            <a:picLocks noChangeAspect="1" noChangeArrowheads="1"/>
          </p:cNvPicPr>
          <p:nvPr/>
        </p:nvPicPr>
        <p:blipFill>
          <a:blip r:embed="rId2" cstate="print"/>
          <a:srcRect/>
          <a:stretch>
            <a:fillRect/>
          </a:stretch>
        </p:blipFill>
        <p:spPr bwMode="auto">
          <a:xfrm>
            <a:off x="6858000" y="2362200"/>
            <a:ext cx="2133600" cy="2143125"/>
          </a:xfrm>
          <a:prstGeom prst="rect">
            <a:avLst/>
          </a:prstGeom>
          <a:noFill/>
        </p:spPr>
      </p:pic>
    </p:spTree>
    <p:extLst>
      <p:ext uri="{BB962C8B-B14F-4D97-AF65-F5344CB8AC3E}">
        <p14:creationId xmlns:p14="http://schemas.microsoft.com/office/powerpoint/2010/main" val="23722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0"/>
            <a:ext cx="6400800" cy="4525963"/>
          </a:xfrm>
        </p:spPr>
        <p:txBody>
          <a:bodyPr>
            <a:normAutofit fontScale="92500" lnSpcReduction="10000"/>
          </a:bodyPr>
          <a:lstStyle/>
          <a:p>
            <a:r>
              <a:rPr lang="en-US" dirty="0" err="1" smtClean="0"/>
              <a:t>Tycho</a:t>
            </a:r>
            <a:r>
              <a:rPr lang="en-US" dirty="0" smtClean="0"/>
              <a:t> Brahe- favored the earth centered universe of Ptolemy, but thought that the other planets revolved around the sun and the sun and moon revolved around the earth</a:t>
            </a:r>
          </a:p>
          <a:p>
            <a:r>
              <a:rPr lang="en-US" dirty="0" err="1" smtClean="0"/>
              <a:t>Kepler</a:t>
            </a:r>
            <a:r>
              <a:rPr lang="en-US" dirty="0" smtClean="0"/>
              <a:t>- </a:t>
            </a:r>
            <a:r>
              <a:rPr lang="en-US" dirty="0" err="1" smtClean="0"/>
              <a:t>Tycho’s</a:t>
            </a:r>
            <a:r>
              <a:rPr lang="en-US" dirty="0" smtClean="0"/>
              <a:t> assistant; announced new laws of planetary motion all planets revolve around the sun in elliptical orbits and the sun is not in the exact center of those orbits</a:t>
            </a:r>
            <a:endParaRPr lang="en-US" dirty="0"/>
          </a:p>
        </p:txBody>
      </p:sp>
      <p:pic>
        <p:nvPicPr>
          <p:cNvPr id="7170" name="Picture 2" descr="http://web.jccc.edu/gallery/astrotext/Bills%20Files/Astronomy%20Textbook/Chapter%203_files/img24tyu.gif"/>
          <p:cNvPicPr>
            <a:picLocks noChangeAspect="1" noChangeArrowheads="1"/>
          </p:cNvPicPr>
          <p:nvPr/>
        </p:nvPicPr>
        <p:blipFill>
          <a:blip r:embed="rId2" cstate="print"/>
          <a:srcRect/>
          <a:stretch>
            <a:fillRect/>
          </a:stretch>
        </p:blipFill>
        <p:spPr bwMode="auto">
          <a:xfrm>
            <a:off x="6705600" y="3810000"/>
            <a:ext cx="2069042" cy="2571751"/>
          </a:xfrm>
          <a:prstGeom prst="rect">
            <a:avLst/>
          </a:prstGeom>
          <a:noFill/>
        </p:spPr>
      </p:pic>
      <p:pic>
        <p:nvPicPr>
          <p:cNvPr id="7172" name="Picture 4" descr="http://ircamera.as.arizona.edu/NatSci102/NatSci102/images/tycho_brahe.jpg"/>
          <p:cNvPicPr>
            <a:picLocks noChangeAspect="1" noChangeArrowheads="1"/>
          </p:cNvPicPr>
          <p:nvPr/>
        </p:nvPicPr>
        <p:blipFill>
          <a:blip r:embed="rId3" cstate="print"/>
          <a:srcRect/>
          <a:stretch>
            <a:fillRect/>
          </a:stretch>
        </p:blipFill>
        <p:spPr bwMode="auto">
          <a:xfrm>
            <a:off x="7010400" y="1295400"/>
            <a:ext cx="1500759" cy="2228850"/>
          </a:xfrm>
          <a:prstGeom prst="rect">
            <a:avLst/>
          </a:prstGeom>
          <a:noFill/>
        </p:spPr>
      </p:pic>
    </p:spTree>
    <p:extLst>
      <p:ext uri="{BB962C8B-B14F-4D97-AF65-F5344CB8AC3E}">
        <p14:creationId xmlns:p14="http://schemas.microsoft.com/office/powerpoint/2010/main" val="119745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ontrols>
      <mc:AlternateContent xmlns:mc="http://schemas.openxmlformats.org/markup-compatibility/2006">
        <mc:Choice xmlns:v="urn:schemas-microsoft-com:vml" Requires="v">
          <p:control spid="145412" name="ShockwaveFlash1" r:id="rId2" imgW="8305920" imgH="5791320"/>
        </mc:Choice>
        <mc:Fallback>
          <p:control name="ShockwaveFlash1" r:id="rId2" imgW="8305920" imgH="5791320">
            <p:pic>
              <p:nvPicPr>
                <p:cNvPr id="4" name="ShockwaveFlash1"/>
                <p:cNvPicPr preferRelativeResize="0">
                  <a:picLocks noChangeArrowheads="1" noChangeShapeType="1"/>
                </p:cNvPicPr>
                <p:nvPr/>
              </p:nvPicPr>
              <p:blipFill>
                <a:blip r:embed="rId4"/>
                <a:srcRect/>
                <a:stretch>
                  <a:fillRect/>
                </a:stretch>
              </p:blipFill>
              <p:spPr bwMode="auto">
                <a:xfrm>
                  <a:off x="457200" y="609600"/>
                  <a:ext cx="8305800" cy="57912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5392423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Galileo- first person to </a:t>
            </a:r>
            <a:r>
              <a:rPr lang="en-US" dirty="0" smtClean="0">
                <a:solidFill>
                  <a:srgbClr val="FFFF00"/>
                </a:solidFill>
              </a:rPr>
              <a:t>utilize</a:t>
            </a:r>
            <a:r>
              <a:rPr lang="en-US" dirty="0" smtClean="0"/>
              <a:t> a telescope to observe celestial bodies; discovered the moons of Jupiter, sunspots on the sun and phases of Venus</a:t>
            </a:r>
          </a:p>
          <a:p>
            <a:r>
              <a:rPr lang="en-US" dirty="0" smtClean="0"/>
              <a:t>Newton- 1687- explained why planets orbit the sun and why moons orbit planets--</a:t>
            </a:r>
            <a:r>
              <a:rPr lang="en-US" dirty="0" smtClean="0">
                <a:solidFill>
                  <a:srgbClr val="FFFF00"/>
                </a:solidFill>
              </a:rPr>
              <a:t>GRAVITY</a:t>
            </a:r>
            <a:endParaRPr lang="en-US" dirty="0">
              <a:solidFill>
                <a:srgbClr val="FFFF00"/>
              </a:solidFill>
            </a:endParaRPr>
          </a:p>
        </p:txBody>
      </p:sp>
      <p:pic>
        <p:nvPicPr>
          <p:cNvPr id="2050" name="Picture 2" descr="I saw a Voldemort one, 'I throw my wand up in the air sometimes saying ayoooo where'd my nose 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609600"/>
            <a:ext cx="4800600" cy="6096763"/>
          </a:xfrm>
          <a:prstGeom prst="rect">
            <a:avLst/>
          </a:prstGeom>
          <a:noFill/>
          <a:extLst>
            <a:ext uri="{909E8E84-426E-40DD-AFC4-6F175D3DCCD1}">
              <a14:hiddenFill xmlns:a14="http://schemas.microsoft.com/office/drawing/2010/main">
                <a:solidFill>
                  <a:srgbClr val="FFFFFF"/>
                </a:solidFill>
              </a14:hiddenFill>
            </a:ext>
          </a:extLst>
        </p:spPr>
      </p:pic>
      <p:pic>
        <p:nvPicPr>
          <p:cNvPr id="146434" name="Picture 2" descr="Galileo Galilei Statue outside the Uffizi, Florenc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607" y="548640"/>
            <a:ext cx="3505200"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64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1905000" y="395288"/>
            <a:ext cx="7772400" cy="1098550"/>
          </a:xfrm>
        </p:spPr>
        <p:txBody>
          <a:bodyPr/>
          <a:lstStyle/>
          <a:p>
            <a:r>
              <a:rPr lang="en-US" sz="6600" b="1" dirty="0">
                <a:solidFill>
                  <a:srgbClr val="6666CC"/>
                </a:solidFill>
                <a:latin typeface="Comic Sans MS" pitchFamily="66" charset="0"/>
              </a:rPr>
              <a:t>The Moon</a:t>
            </a:r>
            <a:endParaRPr lang="en-US" sz="6600" dirty="0">
              <a:latin typeface="Comic Sans MS" pitchFamily="66" charset="0"/>
            </a:endParaRPr>
          </a:p>
        </p:txBody>
      </p:sp>
      <p:sp>
        <p:nvSpPr>
          <p:cNvPr id="24579" name="Rectangle 3"/>
          <p:cNvSpPr>
            <a:spLocks noGrp="1" noChangeArrowheads="1"/>
          </p:cNvSpPr>
          <p:nvPr>
            <p:ph type="subTitle" idx="1"/>
          </p:nvPr>
        </p:nvSpPr>
        <p:spPr>
          <a:xfrm>
            <a:off x="1143000" y="5105400"/>
            <a:ext cx="6400800" cy="1752600"/>
          </a:xfrm>
        </p:spPr>
        <p:txBody>
          <a:bodyPr/>
          <a:lstStyle/>
          <a:p>
            <a:pPr algn="ctr"/>
            <a:r>
              <a:rPr lang="en-US" sz="3600" b="1" dirty="0">
                <a:solidFill>
                  <a:srgbClr val="6666CC"/>
                </a:solidFill>
                <a:latin typeface="Comic Sans MS" pitchFamily="66" charset="0"/>
              </a:rPr>
              <a:t>It's Just a Phase It's Going Through...</a:t>
            </a:r>
            <a:endParaRPr lang="en-US" sz="3600" b="1" dirty="0">
              <a:latin typeface="Comic Sans MS" pitchFamily="66" charset="0"/>
            </a:endParaRPr>
          </a:p>
          <a:p>
            <a:endParaRPr lang="en-US" sz="3600" dirty="0">
              <a:latin typeface="Comic Sans MS" pitchFamily="66" charset="0"/>
            </a:endParaRPr>
          </a:p>
        </p:txBody>
      </p:sp>
      <p:pic>
        <p:nvPicPr>
          <p:cNvPr id="245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600200"/>
            <a:ext cx="5143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40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8zZZZzppIM"/>
          <p:cNvPicPr>
            <a:picLocks noGrp="1" noRot="1" noChangeAspect="1"/>
          </p:cNvPicPr>
          <p:nvPr>
            <p:ph idx="1"/>
            <a:videoFile r:link="rId1"/>
          </p:nvPr>
        </p:nvPicPr>
        <p:blipFill>
          <a:blip r:embed="rId3"/>
          <a:stretch>
            <a:fillRect/>
          </a:stretch>
        </p:blipFill>
        <p:spPr>
          <a:xfrm>
            <a:off x="762000" y="1219200"/>
            <a:ext cx="7992533" cy="4495800"/>
          </a:xfrm>
          <a:prstGeom prst="rect">
            <a:avLst/>
          </a:prstGeom>
        </p:spPr>
      </p:pic>
    </p:spTree>
    <p:extLst>
      <p:ext uri="{BB962C8B-B14F-4D97-AF65-F5344CB8AC3E}">
        <p14:creationId xmlns:p14="http://schemas.microsoft.com/office/powerpoint/2010/main" val="691350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4000" dirty="0">
                <a:latin typeface="Comic Sans MS" pitchFamily="66" charset="0"/>
              </a:rPr>
              <a:t>Moon </a:t>
            </a:r>
          </a:p>
        </p:txBody>
      </p:sp>
      <p:sp>
        <p:nvSpPr>
          <p:cNvPr id="25603" name="Rectangle 3"/>
          <p:cNvSpPr>
            <a:spLocks noGrp="1" noChangeArrowheads="1"/>
          </p:cNvSpPr>
          <p:nvPr>
            <p:ph type="body" sz="half" idx="1"/>
          </p:nvPr>
        </p:nvSpPr>
        <p:spPr/>
        <p:txBody>
          <a:bodyPr/>
          <a:lstStyle/>
          <a:p>
            <a:pPr>
              <a:lnSpc>
                <a:spcPct val="90000"/>
              </a:lnSpc>
            </a:pPr>
            <a:endParaRPr lang="en-US" sz="2000" dirty="0">
              <a:latin typeface="Comic Sans MS" pitchFamily="66" charset="0"/>
            </a:endParaRPr>
          </a:p>
          <a:p>
            <a:pPr>
              <a:lnSpc>
                <a:spcPct val="90000"/>
              </a:lnSpc>
            </a:pPr>
            <a:r>
              <a:rPr lang="en-US" sz="2000" dirty="0">
                <a:latin typeface="Comic Sans MS" pitchFamily="66" charset="0"/>
              </a:rPr>
              <a:t>Our planet's </a:t>
            </a:r>
            <a:r>
              <a:rPr lang="en-US" sz="2000" dirty="0">
                <a:solidFill>
                  <a:srgbClr val="FFFF00"/>
                </a:solidFill>
                <a:latin typeface="Comic Sans MS" pitchFamily="66" charset="0"/>
              </a:rPr>
              <a:t>large natural satellite</a:t>
            </a:r>
            <a:r>
              <a:rPr lang="en-US" sz="2000" dirty="0">
                <a:latin typeface="Comic Sans MS" pitchFamily="66" charset="0"/>
              </a:rPr>
              <a:t>, the Moon, is the easiest astronomical object to observe. </a:t>
            </a:r>
          </a:p>
          <a:p>
            <a:pPr>
              <a:lnSpc>
                <a:spcPct val="90000"/>
              </a:lnSpc>
            </a:pPr>
            <a:r>
              <a:rPr lang="en-US" sz="2000" dirty="0">
                <a:latin typeface="Comic Sans MS" pitchFamily="66" charset="0"/>
              </a:rPr>
              <a:t>The only "scientific instrument" you'll need at first is a pair of eyes. </a:t>
            </a:r>
          </a:p>
        </p:txBody>
      </p:sp>
      <p:pic>
        <p:nvPicPr>
          <p:cNvPr id="25610" name="Picture 10" descr="Full moon floats in sp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371600"/>
            <a:ext cx="3686175" cy="4914900"/>
          </a:xfrm>
          <a:prstGeom prst="rect">
            <a:avLst/>
          </a:prstGeom>
          <a:noFill/>
          <a:extLst>
            <a:ext uri="{909E8E84-426E-40DD-AFC4-6F175D3DCCD1}">
              <a14:hiddenFill xmlns:a14="http://schemas.microsoft.com/office/drawing/2010/main">
                <a:solidFill>
                  <a:srgbClr val="FFFFFF"/>
                </a:solidFill>
              </a14:hiddenFill>
            </a:ext>
          </a:extLst>
        </p:spPr>
      </p:pic>
      <p:sp>
        <p:nvSpPr>
          <p:cNvPr id="25611" name="Text Box 11"/>
          <p:cNvSpPr txBox="1">
            <a:spLocks noChangeArrowheads="1"/>
          </p:cNvSpPr>
          <p:nvPr/>
        </p:nvSpPr>
        <p:spPr bwMode="auto">
          <a:xfrm>
            <a:off x="5181600" y="64008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Picture from NASA</a:t>
            </a:r>
          </a:p>
        </p:txBody>
      </p:sp>
    </p:spTree>
    <p:extLst>
      <p:ext uri="{BB962C8B-B14F-4D97-AF65-F5344CB8AC3E}">
        <p14:creationId xmlns:p14="http://schemas.microsoft.com/office/powerpoint/2010/main" val="2048709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p:txBody>
          <a:bodyPr/>
          <a:lstStyle/>
          <a:p>
            <a:r>
              <a:rPr lang="en-US" sz="4000" b="1" dirty="0">
                <a:solidFill>
                  <a:srgbClr val="6666CC"/>
                </a:solidFill>
                <a:latin typeface="Comic Sans MS" pitchFamily="66" charset="0"/>
              </a:rPr>
              <a:t>The Moon's Orbit</a:t>
            </a:r>
            <a:endParaRPr lang="en-US" sz="4000" dirty="0">
              <a:latin typeface="Comic Sans MS" pitchFamily="66" charset="0"/>
            </a:endParaRPr>
          </a:p>
        </p:txBody>
      </p:sp>
      <p:sp>
        <p:nvSpPr>
          <p:cNvPr id="26627" name="Rectangle 1027"/>
          <p:cNvSpPr>
            <a:spLocks noGrp="1" noChangeArrowheads="1"/>
          </p:cNvSpPr>
          <p:nvPr>
            <p:ph type="body" sz="half" idx="1"/>
          </p:nvPr>
        </p:nvSpPr>
        <p:spPr/>
        <p:txBody>
          <a:bodyPr/>
          <a:lstStyle/>
          <a:p>
            <a:r>
              <a:rPr lang="en-US" sz="2400" dirty="0">
                <a:latin typeface="Comic Sans MS" pitchFamily="66" charset="0"/>
              </a:rPr>
              <a:t>Rotation</a:t>
            </a:r>
          </a:p>
          <a:p>
            <a:pPr lvl="1"/>
            <a:r>
              <a:rPr lang="en-US" sz="2000" dirty="0">
                <a:latin typeface="Comic Sans MS" pitchFamily="66" charset="0"/>
              </a:rPr>
              <a:t>Moon is spinning on its </a:t>
            </a:r>
            <a:r>
              <a:rPr lang="en-US" sz="2000" dirty="0">
                <a:solidFill>
                  <a:srgbClr val="FFFF00"/>
                </a:solidFill>
                <a:latin typeface="Comic Sans MS" pitchFamily="66" charset="0"/>
              </a:rPr>
              <a:t>axis</a:t>
            </a:r>
          </a:p>
          <a:p>
            <a:r>
              <a:rPr lang="en-US" sz="2400" dirty="0">
                <a:latin typeface="Comic Sans MS" pitchFamily="66" charset="0"/>
              </a:rPr>
              <a:t>Revolution</a:t>
            </a:r>
          </a:p>
          <a:p>
            <a:pPr lvl="1"/>
            <a:r>
              <a:rPr lang="en-US" sz="2000" dirty="0">
                <a:latin typeface="Comic Sans MS" pitchFamily="66" charset="0"/>
              </a:rPr>
              <a:t>The moon orbits around the Earth</a:t>
            </a:r>
          </a:p>
          <a:p>
            <a:pPr lvl="1"/>
            <a:r>
              <a:rPr lang="en-US" sz="2000" dirty="0">
                <a:latin typeface="Comic Sans MS" pitchFamily="66" charset="0"/>
              </a:rPr>
              <a:t>It takes the moon approximately </a:t>
            </a:r>
            <a:r>
              <a:rPr lang="en-US" sz="2000" dirty="0">
                <a:solidFill>
                  <a:srgbClr val="FFFF00"/>
                </a:solidFill>
                <a:latin typeface="Comic Sans MS" pitchFamily="66" charset="0"/>
              </a:rPr>
              <a:t>one month</a:t>
            </a:r>
            <a:r>
              <a:rPr lang="en-US" sz="2000" dirty="0">
                <a:latin typeface="Comic Sans MS" pitchFamily="66" charset="0"/>
              </a:rPr>
              <a:t> to go around the Earth.</a:t>
            </a:r>
          </a:p>
        </p:txBody>
      </p:sp>
      <p:pic>
        <p:nvPicPr>
          <p:cNvPr id="26631" name="Picture 1031"/>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35563" y="2609850"/>
            <a:ext cx="3810000" cy="285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227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sz="4000" b="1" dirty="0">
                <a:solidFill>
                  <a:srgbClr val="6666CC"/>
                </a:solidFill>
                <a:latin typeface="Comic Sans MS" pitchFamily="66" charset="0"/>
              </a:rPr>
              <a:t>Why do we never see the DARK SIDE? </a:t>
            </a:r>
            <a:endParaRPr lang="en-US" sz="4000" b="1" dirty="0">
              <a:latin typeface="Comic Sans MS" pitchFamily="66" charset="0"/>
            </a:endParaRPr>
          </a:p>
        </p:txBody>
      </p:sp>
      <p:sp>
        <p:nvSpPr>
          <p:cNvPr id="27652" name="Rectangle 4"/>
          <p:cNvSpPr>
            <a:spLocks noGrp="1" noChangeArrowheads="1"/>
          </p:cNvSpPr>
          <p:nvPr>
            <p:ph type="body" sz="half" idx="2"/>
          </p:nvPr>
        </p:nvSpPr>
        <p:spPr>
          <a:xfrm>
            <a:off x="762000" y="1981200"/>
            <a:ext cx="4191000" cy="4114800"/>
          </a:xfrm>
        </p:spPr>
        <p:txBody>
          <a:bodyPr/>
          <a:lstStyle/>
          <a:p>
            <a:pPr>
              <a:lnSpc>
                <a:spcPct val="80000"/>
              </a:lnSpc>
            </a:pPr>
            <a:r>
              <a:rPr lang="en-US" sz="2000" dirty="0">
                <a:solidFill>
                  <a:srgbClr val="FFFF00"/>
                </a:solidFill>
                <a:latin typeface="Comic Sans MS" pitchFamily="66" charset="0"/>
              </a:rPr>
              <a:t>Synchronous Rotation</a:t>
            </a:r>
            <a:r>
              <a:rPr lang="en-US" sz="2000" dirty="0">
                <a:latin typeface="Comic Sans MS" pitchFamily="66" charset="0"/>
              </a:rPr>
              <a:t> is the reason we never see the dark side of the moon. </a:t>
            </a:r>
          </a:p>
          <a:p>
            <a:pPr>
              <a:lnSpc>
                <a:spcPct val="80000"/>
              </a:lnSpc>
            </a:pPr>
            <a:r>
              <a:rPr lang="en-US" sz="2000" dirty="0">
                <a:latin typeface="Comic Sans MS" pitchFamily="66" charset="0"/>
              </a:rPr>
              <a:t>Over the millennia, the Moon has become "locked" into a special kind of motion around the Earth. </a:t>
            </a:r>
          </a:p>
          <a:p>
            <a:pPr>
              <a:lnSpc>
                <a:spcPct val="80000"/>
              </a:lnSpc>
            </a:pPr>
            <a:r>
              <a:rPr lang="en-US" sz="2000" dirty="0">
                <a:latin typeface="Comic Sans MS" pitchFamily="66" charset="0"/>
              </a:rPr>
              <a:t>It rotates on its axis at the same pace as it revolves around the Earth</a:t>
            </a:r>
          </a:p>
          <a:p>
            <a:pPr>
              <a:lnSpc>
                <a:spcPct val="80000"/>
              </a:lnSpc>
            </a:pPr>
            <a:r>
              <a:rPr lang="en-US" sz="2000" dirty="0">
                <a:latin typeface="Comic Sans MS" pitchFamily="66" charset="0"/>
              </a:rPr>
              <a:t> As a result, the Moon keeps the </a:t>
            </a:r>
            <a:r>
              <a:rPr lang="en-US" sz="2000" dirty="0">
                <a:solidFill>
                  <a:srgbClr val="FFFF00"/>
                </a:solidFill>
                <a:latin typeface="Comic Sans MS" pitchFamily="66" charset="0"/>
              </a:rPr>
              <a:t>same face </a:t>
            </a:r>
            <a:r>
              <a:rPr lang="en-US" sz="2000" dirty="0">
                <a:latin typeface="Comic Sans MS" pitchFamily="66" charset="0"/>
              </a:rPr>
              <a:t>toward us throughout its orbit. </a:t>
            </a:r>
          </a:p>
        </p:txBody>
      </p:sp>
      <p:pic>
        <p:nvPicPr>
          <p:cNvPr id="27654" name="Picture 6" descr="See Explanation.  Clicking on the picture will download&#10; the highest resolution version availabl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209800"/>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802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5213" y="487918"/>
            <a:ext cx="6934200" cy="369332"/>
          </a:xfrm>
          <a:prstGeom prst="rect">
            <a:avLst/>
          </a:prstGeom>
          <a:noFill/>
        </p:spPr>
        <p:txBody>
          <a:bodyPr wrap="square" rtlCol="0">
            <a:spAutoFit/>
          </a:bodyPr>
          <a:lstStyle/>
          <a:p>
            <a:r>
              <a:rPr lang="en-US" dirty="0" smtClean="0"/>
              <a:t>WHY Do we never see the “dark” side of the </a:t>
            </a:r>
            <a:r>
              <a:rPr lang="en-US" dirty="0"/>
              <a:t>moon?? </a:t>
            </a:r>
          </a:p>
        </p:txBody>
      </p:sp>
    </p:spTree>
    <p:controls>
      <mc:AlternateContent xmlns:mc="http://schemas.openxmlformats.org/markup-compatibility/2006">
        <mc:Choice xmlns:v="urn:schemas-microsoft-com:vml" Requires="v">
          <p:control spid="1030" name="ShockwaveFlash1" r:id="rId2" imgW="6856560" imgH="5143680"/>
        </mc:Choice>
        <mc:Fallback>
          <p:control name="ShockwaveFlash1" r:id="rId2" imgW="6856560" imgH="5143680">
            <p:pic>
              <p:nvPicPr>
                <p:cNvPr id="3" name="ShockwaveFlash1"/>
                <p:cNvPicPr preferRelativeResize="0">
                  <a:picLocks noChangeArrowheads="1" noChangeShapeType="1"/>
                </p:cNvPicPr>
                <p:nvPr/>
              </p:nvPicPr>
              <p:blipFill>
                <a:blip r:embed="rId4"/>
                <a:srcRect/>
                <a:stretch>
                  <a:fillRect/>
                </a:stretch>
              </p:blipFill>
              <p:spPr bwMode="auto">
                <a:xfrm>
                  <a:off x="1143000" y="838200"/>
                  <a:ext cx="6856413" cy="5143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166749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4000" dirty="0">
                <a:latin typeface="Comic Sans MS" pitchFamily="66" charset="0"/>
              </a:rPr>
              <a:t>Phases</a:t>
            </a:r>
          </a:p>
        </p:txBody>
      </p:sp>
      <p:sp>
        <p:nvSpPr>
          <p:cNvPr id="28675" name="Rectangle 3"/>
          <p:cNvSpPr>
            <a:spLocks noGrp="1" noChangeArrowheads="1"/>
          </p:cNvSpPr>
          <p:nvPr>
            <p:ph type="body" sz="half" idx="1"/>
          </p:nvPr>
        </p:nvSpPr>
        <p:spPr>
          <a:xfrm>
            <a:off x="990600" y="2057400"/>
            <a:ext cx="3657600" cy="4114800"/>
          </a:xfrm>
        </p:spPr>
        <p:txBody>
          <a:bodyPr/>
          <a:lstStyle/>
          <a:p>
            <a:r>
              <a:rPr lang="en-US" sz="2000" dirty="0">
                <a:latin typeface="Comic Sans MS" pitchFamily="66" charset="0"/>
              </a:rPr>
              <a:t>The </a:t>
            </a:r>
            <a:r>
              <a:rPr lang="en-US" sz="2000" dirty="0">
                <a:solidFill>
                  <a:srgbClr val="FFFF00"/>
                </a:solidFill>
                <a:latin typeface="Comic Sans MS" pitchFamily="66" charset="0"/>
              </a:rPr>
              <a:t>lighted side </a:t>
            </a:r>
            <a:r>
              <a:rPr lang="en-US" sz="2000" dirty="0">
                <a:latin typeface="Comic Sans MS" pitchFamily="66" charset="0"/>
              </a:rPr>
              <a:t>of the moon always faces</a:t>
            </a:r>
          </a:p>
          <a:p>
            <a:pPr>
              <a:buFont typeface="Wingdings" pitchFamily="2" charset="2"/>
              <a:buNone/>
            </a:pPr>
            <a:r>
              <a:rPr lang="en-US" sz="2000" dirty="0">
                <a:latin typeface="Comic Sans MS" pitchFamily="66" charset="0"/>
              </a:rPr>
              <a:t>   the sun.</a:t>
            </a:r>
          </a:p>
          <a:p>
            <a:endParaRPr lang="en-US" sz="2000" dirty="0">
              <a:latin typeface="Comic Sans MS" pitchFamily="66" charset="0"/>
            </a:endParaRPr>
          </a:p>
        </p:txBody>
      </p:sp>
      <p:pic>
        <p:nvPicPr>
          <p:cNvPr id="28679" name="Picture 7" descr="Moon phases"/>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676400"/>
            <a:ext cx="4229100" cy="4297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8"/>
          <p:cNvSpPr>
            <a:spLocks noChangeArrowheads="1"/>
          </p:cNvSpPr>
          <p:nvPr/>
        </p:nvSpPr>
        <p:spPr bwMode="auto">
          <a:xfrm>
            <a:off x="80963" y="2760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8682" name="Picture 10"/>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733800"/>
            <a:ext cx="2398713"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5601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z="4000" b="1" dirty="0">
                <a:solidFill>
                  <a:srgbClr val="6666CC"/>
                </a:solidFill>
                <a:latin typeface="Comic Sans MS" pitchFamily="66" charset="0"/>
              </a:rPr>
              <a:t>New Moon</a:t>
            </a:r>
            <a:endParaRPr lang="en-US" sz="4000" b="1" dirty="0">
              <a:latin typeface="Comic Sans MS" pitchFamily="66" charset="0"/>
            </a:endParaRPr>
          </a:p>
        </p:txBody>
      </p:sp>
      <p:sp>
        <p:nvSpPr>
          <p:cNvPr id="29699" name="Rectangle 3"/>
          <p:cNvSpPr>
            <a:spLocks noGrp="1" noChangeArrowheads="1"/>
          </p:cNvSpPr>
          <p:nvPr>
            <p:ph type="body" sz="half" idx="1"/>
          </p:nvPr>
        </p:nvSpPr>
        <p:spPr/>
        <p:txBody>
          <a:bodyPr/>
          <a:lstStyle/>
          <a:p>
            <a:r>
              <a:rPr lang="en-US" sz="2400" dirty="0">
                <a:latin typeface="Comic Sans MS" pitchFamily="66" charset="0"/>
              </a:rPr>
              <a:t>New moon occurs when the moon is between the sun &amp; the Earth.</a:t>
            </a:r>
          </a:p>
          <a:p>
            <a:r>
              <a:rPr lang="en-US" sz="2400" dirty="0">
                <a:latin typeface="Comic Sans MS" pitchFamily="66" charset="0"/>
              </a:rPr>
              <a:t>The </a:t>
            </a:r>
            <a:r>
              <a:rPr lang="en-US" sz="2400" dirty="0">
                <a:solidFill>
                  <a:srgbClr val="FFFF00"/>
                </a:solidFill>
                <a:latin typeface="Comic Sans MS" pitchFamily="66" charset="0"/>
              </a:rPr>
              <a:t>dark side</a:t>
            </a:r>
            <a:r>
              <a:rPr lang="en-US" sz="2400" dirty="0">
                <a:latin typeface="Comic Sans MS" pitchFamily="66" charset="0"/>
              </a:rPr>
              <a:t> of the moon is facing the Earth.</a:t>
            </a:r>
          </a:p>
          <a:p>
            <a:endParaRPr lang="en-US" sz="2400" dirty="0">
              <a:latin typeface="Comic Sans MS" pitchFamily="66" charset="0"/>
            </a:endParaRPr>
          </a:p>
        </p:txBody>
      </p:sp>
      <p:sp>
        <p:nvSpPr>
          <p:cNvPr id="29701" name="Rectangle 5"/>
          <p:cNvSpPr>
            <a:spLocks noChangeArrowheads="1"/>
          </p:cNvSpPr>
          <p:nvPr/>
        </p:nvSpPr>
        <p:spPr bwMode="auto">
          <a:xfrm>
            <a:off x="0" y="3078163"/>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600" b="1"/>
          </a:p>
          <a:p>
            <a:pPr eaLnBrk="0" hangingPunct="0"/>
            <a:endParaRPr lang="en-US"/>
          </a:p>
        </p:txBody>
      </p:sp>
      <p:sp>
        <p:nvSpPr>
          <p:cNvPr id="29706" name="Oval 10"/>
          <p:cNvSpPr>
            <a:spLocks noChangeArrowheads="1"/>
          </p:cNvSpPr>
          <p:nvPr/>
        </p:nvSpPr>
        <p:spPr bwMode="auto">
          <a:xfrm>
            <a:off x="5562600" y="1219200"/>
            <a:ext cx="2209800" cy="2057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7" name="Text Box 11"/>
          <p:cNvSpPr txBox="1">
            <a:spLocks noChangeArrowheads="1"/>
          </p:cNvSpPr>
          <p:nvPr/>
        </p:nvSpPr>
        <p:spPr bwMode="auto">
          <a:xfrm>
            <a:off x="5715000" y="609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What we see</a:t>
            </a:r>
          </a:p>
        </p:txBody>
      </p:sp>
      <p:sp>
        <p:nvSpPr>
          <p:cNvPr id="29708" name="Text Box 12"/>
          <p:cNvSpPr txBox="1">
            <a:spLocks noChangeArrowheads="1"/>
          </p:cNvSpPr>
          <p:nvPr/>
        </p:nvSpPr>
        <p:spPr bwMode="auto">
          <a:xfrm>
            <a:off x="4724400" y="3505200"/>
            <a:ext cx="401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What is happening from above.</a:t>
            </a:r>
          </a:p>
        </p:txBody>
      </p:sp>
      <p:grpSp>
        <p:nvGrpSpPr>
          <p:cNvPr id="29711" name="Group 15"/>
          <p:cNvGrpSpPr>
            <a:grpSpLocks/>
          </p:cNvGrpSpPr>
          <p:nvPr/>
        </p:nvGrpSpPr>
        <p:grpSpPr bwMode="auto">
          <a:xfrm>
            <a:off x="6248400" y="3962400"/>
            <a:ext cx="1371600" cy="914400"/>
            <a:chOff x="1824" y="3408"/>
            <a:chExt cx="480" cy="336"/>
          </a:xfrm>
        </p:grpSpPr>
        <p:sp>
          <p:nvSpPr>
            <p:cNvPr id="29709" name="Oval 13"/>
            <p:cNvSpPr>
              <a:spLocks noChangeArrowheads="1"/>
            </p:cNvSpPr>
            <p:nvPr/>
          </p:nvSpPr>
          <p:spPr bwMode="auto">
            <a:xfrm>
              <a:off x="1824" y="3408"/>
              <a:ext cx="336" cy="33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0" name="Text Box 14"/>
            <p:cNvSpPr txBox="1">
              <a:spLocks noChangeArrowheads="1"/>
            </p:cNvSpPr>
            <p:nvPr/>
          </p:nvSpPr>
          <p:spPr bwMode="auto">
            <a:xfrm>
              <a:off x="1872" y="3408"/>
              <a:ext cx="43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grpSp>
      <p:grpSp>
        <p:nvGrpSpPr>
          <p:cNvPr id="29719" name="Group 23"/>
          <p:cNvGrpSpPr>
            <a:grpSpLocks/>
          </p:cNvGrpSpPr>
          <p:nvPr/>
        </p:nvGrpSpPr>
        <p:grpSpPr bwMode="auto">
          <a:xfrm rot="10800000">
            <a:off x="6400800" y="5410200"/>
            <a:ext cx="762000" cy="685800"/>
            <a:chOff x="4032" y="3408"/>
            <a:chExt cx="480" cy="432"/>
          </a:xfrm>
        </p:grpSpPr>
        <p:sp>
          <p:nvSpPr>
            <p:cNvPr id="29717" name="Oval 21"/>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8" name="AutoShape 22"/>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720" name="Line 24"/>
          <p:cNvSpPr>
            <a:spLocks noChangeShapeType="1"/>
          </p:cNvSpPr>
          <p:nvPr/>
        </p:nvSpPr>
        <p:spPr bwMode="auto">
          <a:xfrm flipV="1">
            <a:off x="6781800" y="6248400"/>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9721" name="Text Box 25"/>
          <p:cNvSpPr txBox="1">
            <a:spLocks noChangeArrowheads="1"/>
          </p:cNvSpPr>
          <p:nvPr/>
        </p:nvSpPr>
        <p:spPr bwMode="auto">
          <a:xfrm>
            <a:off x="6934200" y="63246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Sunlight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4572000"/>
            <a:ext cx="4286250" cy="1905000"/>
          </a:xfrm>
          <a:prstGeom prst="rect">
            <a:avLst/>
          </a:prstGeom>
        </p:spPr>
      </p:pic>
    </p:spTree>
    <p:extLst>
      <p:ext uri="{BB962C8B-B14F-4D97-AF65-F5344CB8AC3E}">
        <p14:creationId xmlns:p14="http://schemas.microsoft.com/office/powerpoint/2010/main" val="42133667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4000" dirty="0">
                <a:latin typeface="Comic Sans MS" pitchFamily="66" charset="0"/>
              </a:rPr>
              <a:t>Full Moon</a:t>
            </a:r>
          </a:p>
        </p:txBody>
      </p:sp>
      <p:sp>
        <p:nvSpPr>
          <p:cNvPr id="30723" name="Rectangle 3"/>
          <p:cNvSpPr>
            <a:spLocks noGrp="1" noChangeArrowheads="1"/>
          </p:cNvSpPr>
          <p:nvPr>
            <p:ph type="body" sz="half" idx="1"/>
          </p:nvPr>
        </p:nvSpPr>
        <p:spPr/>
        <p:txBody>
          <a:bodyPr/>
          <a:lstStyle/>
          <a:p>
            <a:r>
              <a:rPr lang="en-US" sz="2400" dirty="0">
                <a:latin typeface="Comic Sans MS" pitchFamily="66" charset="0"/>
              </a:rPr>
              <a:t>The full moon occurs when the Moon &amp; the Sun are on opposite sides of the Earth.</a:t>
            </a:r>
          </a:p>
          <a:p>
            <a:r>
              <a:rPr lang="en-US" sz="2400" dirty="0">
                <a:latin typeface="Comic Sans MS" pitchFamily="66" charset="0"/>
              </a:rPr>
              <a:t>The </a:t>
            </a:r>
            <a:r>
              <a:rPr lang="en-US" sz="2400" dirty="0">
                <a:solidFill>
                  <a:srgbClr val="FFFF00"/>
                </a:solidFill>
                <a:latin typeface="Comic Sans MS" pitchFamily="66" charset="0"/>
              </a:rPr>
              <a:t>lighted side </a:t>
            </a:r>
            <a:r>
              <a:rPr lang="en-US" sz="2400" dirty="0">
                <a:latin typeface="Comic Sans MS" pitchFamily="66" charset="0"/>
              </a:rPr>
              <a:t>of the moon is facing Earth.</a:t>
            </a:r>
          </a:p>
          <a:p>
            <a:pPr>
              <a:buFont typeface="Wingdings" pitchFamily="2" charset="2"/>
              <a:buNone/>
            </a:pPr>
            <a:endParaRPr lang="en-US" sz="2400" dirty="0">
              <a:latin typeface="Comic Sans MS" pitchFamily="66" charset="0"/>
            </a:endParaRPr>
          </a:p>
        </p:txBody>
      </p:sp>
      <p:pic>
        <p:nvPicPr>
          <p:cNvPr id="3072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300730"/>
            <a:ext cx="2154238" cy="2204470"/>
          </a:xfrm>
          <a:prstGeom prst="rect">
            <a:avLst/>
          </a:prstGeom>
          <a:noFill/>
          <a:extLst>
            <a:ext uri="{909E8E84-426E-40DD-AFC4-6F175D3DCCD1}">
              <a14:hiddenFill xmlns:a14="http://schemas.microsoft.com/office/drawing/2010/main">
                <a:solidFill>
                  <a:srgbClr val="FFFFFF"/>
                </a:solidFill>
              </a14:hiddenFill>
            </a:ext>
          </a:extLst>
        </p:spPr>
      </p:pic>
      <p:sp>
        <p:nvSpPr>
          <p:cNvPr id="30729" name="Text Box 9"/>
          <p:cNvSpPr txBox="1">
            <a:spLocks noChangeArrowheads="1"/>
          </p:cNvSpPr>
          <p:nvPr/>
        </p:nvSpPr>
        <p:spPr bwMode="auto">
          <a:xfrm>
            <a:off x="5715000" y="609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What we see</a:t>
            </a:r>
          </a:p>
        </p:txBody>
      </p:sp>
      <p:sp>
        <p:nvSpPr>
          <p:cNvPr id="30730" name="Text Box 10"/>
          <p:cNvSpPr txBox="1">
            <a:spLocks noChangeArrowheads="1"/>
          </p:cNvSpPr>
          <p:nvPr/>
        </p:nvSpPr>
        <p:spPr bwMode="auto">
          <a:xfrm>
            <a:off x="4724400" y="3505200"/>
            <a:ext cx="401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What is happening from above.</a:t>
            </a:r>
          </a:p>
        </p:txBody>
      </p:sp>
      <p:grpSp>
        <p:nvGrpSpPr>
          <p:cNvPr id="30731" name="Group 11"/>
          <p:cNvGrpSpPr>
            <a:grpSpLocks/>
          </p:cNvGrpSpPr>
          <p:nvPr/>
        </p:nvGrpSpPr>
        <p:grpSpPr bwMode="auto">
          <a:xfrm>
            <a:off x="6324600" y="5181600"/>
            <a:ext cx="1371600" cy="914400"/>
            <a:chOff x="1824" y="3408"/>
            <a:chExt cx="480" cy="336"/>
          </a:xfrm>
        </p:grpSpPr>
        <p:sp>
          <p:nvSpPr>
            <p:cNvPr id="30732" name="Oval 12"/>
            <p:cNvSpPr>
              <a:spLocks noChangeArrowheads="1"/>
            </p:cNvSpPr>
            <p:nvPr/>
          </p:nvSpPr>
          <p:spPr bwMode="auto">
            <a:xfrm>
              <a:off x="1824" y="3408"/>
              <a:ext cx="336" cy="33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3" name="Text Box 13"/>
            <p:cNvSpPr txBox="1">
              <a:spLocks noChangeArrowheads="1"/>
            </p:cNvSpPr>
            <p:nvPr/>
          </p:nvSpPr>
          <p:spPr bwMode="auto">
            <a:xfrm>
              <a:off x="1872" y="3408"/>
              <a:ext cx="43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grpSp>
      <p:grpSp>
        <p:nvGrpSpPr>
          <p:cNvPr id="30734" name="Group 14"/>
          <p:cNvGrpSpPr>
            <a:grpSpLocks/>
          </p:cNvGrpSpPr>
          <p:nvPr/>
        </p:nvGrpSpPr>
        <p:grpSpPr bwMode="auto">
          <a:xfrm rot="10800000">
            <a:off x="6400800" y="3886200"/>
            <a:ext cx="762000" cy="685800"/>
            <a:chOff x="4032" y="3408"/>
            <a:chExt cx="480" cy="432"/>
          </a:xfrm>
        </p:grpSpPr>
        <p:sp>
          <p:nvSpPr>
            <p:cNvPr id="30735" name="Oval 15"/>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6" name="AutoShape 16"/>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737" name="Line 17"/>
          <p:cNvSpPr>
            <a:spLocks noChangeShapeType="1"/>
          </p:cNvSpPr>
          <p:nvPr/>
        </p:nvSpPr>
        <p:spPr bwMode="auto">
          <a:xfrm flipV="1">
            <a:off x="6781800" y="6248400"/>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0738" name="Text Box 18"/>
          <p:cNvSpPr txBox="1">
            <a:spLocks noChangeArrowheads="1"/>
          </p:cNvSpPr>
          <p:nvPr/>
        </p:nvSpPr>
        <p:spPr bwMode="auto">
          <a:xfrm>
            <a:off x="6934200" y="63246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Sunlight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4686300"/>
            <a:ext cx="4286250" cy="1905000"/>
          </a:xfrm>
          <a:prstGeom prst="rect">
            <a:avLst/>
          </a:prstGeom>
        </p:spPr>
      </p:pic>
    </p:spTree>
    <p:extLst>
      <p:ext uri="{BB962C8B-B14F-4D97-AF65-F5344CB8AC3E}">
        <p14:creationId xmlns:p14="http://schemas.microsoft.com/office/powerpoint/2010/main" val="14747461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4000" dirty="0">
                <a:latin typeface="Comic Sans MS" pitchFamily="66" charset="0"/>
              </a:rPr>
              <a:t>Blue Moon</a:t>
            </a:r>
          </a:p>
        </p:txBody>
      </p:sp>
      <p:sp>
        <p:nvSpPr>
          <p:cNvPr id="32771" name="Rectangle 3"/>
          <p:cNvSpPr>
            <a:spLocks noGrp="1" noChangeArrowheads="1"/>
          </p:cNvSpPr>
          <p:nvPr>
            <p:ph type="body" sz="half" idx="1"/>
          </p:nvPr>
        </p:nvSpPr>
        <p:spPr>
          <a:xfrm>
            <a:off x="1173163" y="1981200"/>
            <a:ext cx="5151437" cy="4114800"/>
          </a:xfrm>
        </p:spPr>
        <p:txBody>
          <a:bodyPr/>
          <a:lstStyle/>
          <a:p>
            <a:pPr>
              <a:lnSpc>
                <a:spcPct val="90000"/>
              </a:lnSpc>
            </a:pPr>
            <a:r>
              <a:rPr lang="en-US" sz="2800" dirty="0">
                <a:latin typeface="Comic Sans MS" pitchFamily="66" charset="0"/>
              </a:rPr>
              <a:t>When there is more than one </a:t>
            </a:r>
            <a:r>
              <a:rPr lang="en-US" sz="2800" dirty="0">
                <a:solidFill>
                  <a:srgbClr val="FFFF00"/>
                </a:solidFill>
                <a:latin typeface="Comic Sans MS" pitchFamily="66" charset="0"/>
              </a:rPr>
              <a:t>full</a:t>
            </a:r>
            <a:r>
              <a:rPr lang="en-US" sz="2800" dirty="0">
                <a:latin typeface="Comic Sans MS" pitchFamily="66" charset="0"/>
              </a:rPr>
              <a:t> moon in a month, the second moon is called a blue moon. </a:t>
            </a:r>
          </a:p>
          <a:p>
            <a:pPr>
              <a:lnSpc>
                <a:spcPct val="90000"/>
              </a:lnSpc>
            </a:pPr>
            <a:r>
              <a:rPr lang="en-US" sz="2800" dirty="0">
                <a:latin typeface="Comic Sans MS" pitchFamily="66" charset="0"/>
              </a:rPr>
              <a:t>A blue moon happens every </a:t>
            </a:r>
            <a:r>
              <a:rPr lang="en-US" sz="2800" dirty="0">
                <a:solidFill>
                  <a:srgbClr val="FFFF00"/>
                </a:solidFill>
                <a:latin typeface="Comic Sans MS" pitchFamily="66" charset="0"/>
              </a:rPr>
              <a:t>two years</a:t>
            </a:r>
            <a:r>
              <a:rPr lang="en-US" sz="2800" dirty="0">
                <a:latin typeface="Comic Sans MS" pitchFamily="66" charset="0"/>
              </a:rPr>
              <a:t> on average.</a:t>
            </a:r>
          </a:p>
          <a:p>
            <a:pPr>
              <a:lnSpc>
                <a:spcPct val="90000"/>
              </a:lnSpc>
            </a:pPr>
            <a:r>
              <a:rPr lang="en-US" sz="2800" dirty="0">
                <a:latin typeface="Comic Sans MS" pitchFamily="66" charset="0"/>
              </a:rPr>
              <a:t>The phrase, “Once in a blue moon” means very rarely or very seldom or almost never. </a:t>
            </a:r>
          </a:p>
          <a:p>
            <a:pPr>
              <a:lnSpc>
                <a:spcPct val="90000"/>
              </a:lnSpc>
            </a:pPr>
            <a:endParaRPr lang="en-US" sz="2800" dirty="0">
              <a:latin typeface="Comic Sans MS" pitchFamily="66" charset="0"/>
            </a:endParaRPr>
          </a:p>
        </p:txBody>
      </p:sp>
      <p:pic>
        <p:nvPicPr>
          <p:cNvPr id="32776" name="Picture 8">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152525"/>
            <a:ext cx="238125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28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r>
              <a:rPr lang="en-US" sz="4000" dirty="0">
                <a:latin typeface="Comic Sans MS" pitchFamily="66" charset="0"/>
              </a:rPr>
              <a:t>First Quarter</a:t>
            </a:r>
            <a:br>
              <a:rPr lang="en-US" sz="4000" dirty="0">
                <a:latin typeface="Comic Sans MS" pitchFamily="66" charset="0"/>
              </a:rPr>
            </a:br>
            <a:r>
              <a:rPr lang="en-US" sz="4000" dirty="0">
                <a:latin typeface="Comic Sans MS" pitchFamily="66" charset="0"/>
              </a:rPr>
              <a:t>Moon</a:t>
            </a:r>
          </a:p>
        </p:txBody>
      </p:sp>
      <p:sp>
        <p:nvSpPr>
          <p:cNvPr id="33795" name="Rectangle 3"/>
          <p:cNvSpPr>
            <a:spLocks noGrp="1" noChangeArrowheads="1"/>
          </p:cNvSpPr>
          <p:nvPr>
            <p:ph type="body" sz="half" idx="1"/>
          </p:nvPr>
        </p:nvSpPr>
        <p:spPr/>
        <p:txBody>
          <a:bodyPr/>
          <a:lstStyle/>
          <a:p>
            <a:r>
              <a:rPr lang="en-US" sz="2400" dirty="0">
                <a:latin typeface="Comic Sans MS" pitchFamily="66" charset="0"/>
              </a:rPr>
              <a:t>The First quarter moon occurs when the moon is halfway between new and full.</a:t>
            </a:r>
          </a:p>
          <a:p>
            <a:r>
              <a:rPr lang="en-US" sz="2400" dirty="0">
                <a:latin typeface="Comic Sans MS" pitchFamily="66" charset="0"/>
              </a:rPr>
              <a:t>As seen from the Earth, half the moon’s disk is illuminated.</a:t>
            </a:r>
          </a:p>
        </p:txBody>
      </p:sp>
      <p:sp>
        <p:nvSpPr>
          <p:cNvPr id="33798" name="AutoShape 6"/>
          <p:cNvSpPr>
            <a:spLocks noChangeAspect="1" noChangeArrowheads="1"/>
          </p:cNvSpPr>
          <p:nvPr/>
        </p:nvSpPr>
        <p:spPr bwMode="auto">
          <a:xfrm>
            <a:off x="4143375" y="3000375"/>
            <a:ext cx="85725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0" name="AutoShape 8"/>
          <p:cNvSpPr>
            <a:spLocks noChangeAspect="1" noChangeArrowheads="1"/>
          </p:cNvSpPr>
          <p:nvPr/>
        </p:nvSpPr>
        <p:spPr bwMode="auto">
          <a:xfrm>
            <a:off x="4143375" y="3000375"/>
            <a:ext cx="85725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2" name="AutoShape 10"/>
          <p:cNvSpPr>
            <a:spLocks noChangeAspect="1" noChangeArrowheads="1"/>
          </p:cNvSpPr>
          <p:nvPr/>
        </p:nvSpPr>
        <p:spPr bwMode="auto">
          <a:xfrm>
            <a:off x="4143375" y="3000375"/>
            <a:ext cx="85725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4" name="AutoShape 12"/>
          <p:cNvSpPr>
            <a:spLocks noChangeAspect="1" noChangeArrowheads="1"/>
          </p:cNvSpPr>
          <p:nvPr/>
        </p:nvSpPr>
        <p:spPr bwMode="auto">
          <a:xfrm>
            <a:off x="4143375" y="3000375"/>
            <a:ext cx="85725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1" name="AutoShape 19"/>
          <p:cNvSpPr>
            <a:spLocks noChangeAspect="1" noChangeArrowheads="1"/>
          </p:cNvSpPr>
          <p:nvPr/>
        </p:nvSpPr>
        <p:spPr bwMode="auto">
          <a:xfrm>
            <a:off x="4143375" y="3000375"/>
            <a:ext cx="85725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3" name="AutoShape 21"/>
          <p:cNvSpPr>
            <a:spLocks noChangeAspect="1" noChangeArrowheads="1"/>
          </p:cNvSpPr>
          <p:nvPr/>
        </p:nvSpPr>
        <p:spPr bwMode="auto">
          <a:xfrm>
            <a:off x="4143375" y="3000375"/>
            <a:ext cx="85725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3825" name="Picture 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8460" y="1981200"/>
            <a:ext cx="2083539" cy="1563688"/>
          </a:xfrm>
          <a:prstGeom prst="rect">
            <a:avLst/>
          </a:prstGeom>
          <a:noFill/>
          <a:extLst>
            <a:ext uri="{909E8E84-426E-40DD-AFC4-6F175D3DCCD1}">
              <a14:hiddenFill xmlns:a14="http://schemas.microsoft.com/office/drawing/2010/main">
                <a:solidFill>
                  <a:srgbClr val="FFFFFF"/>
                </a:solidFill>
              </a14:hiddenFill>
            </a:ext>
          </a:extLst>
        </p:spPr>
      </p:pic>
      <p:sp>
        <p:nvSpPr>
          <p:cNvPr id="33826" name="Text Box 34"/>
          <p:cNvSpPr txBox="1">
            <a:spLocks noChangeArrowheads="1"/>
          </p:cNvSpPr>
          <p:nvPr/>
        </p:nvSpPr>
        <p:spPr bwMode="auto">
          <a:xfrm>
            <a:off x="6529388" y="10668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What we see</a:t>
            </a:r>
          </a:p>
        </p:txBody>
      </p:sp>
      <p:sp>
        <p:nvSpPr>
          <p:cNvPr id="33827" name="Text Box 35"/>
          <p:cNvSpPr txBox="1">
            <a:spLocks noChangeArrowheads="1"/>
          </p:cNvSpPr>
          <p:nvPr/>
        </p:nvSpPr>
        <p:spPr bwMode="auto">
          <a:xfrm>
            <a:off x="4800600" y="4038600"/>
            <a:ext cx="401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What is happening from above.</a:t>
            </a:r>
          </a:p>
        </p:txBody>
      </p:sp>
      <p:grpSp>
        <p:nvGrpSpPr>
          <p:cNvPr id="33828" name="Group 36"/>
          <p:cNvGrpSpPr>
            <a:grpSpLocks/>
          </p:cNvGrpSpPr>
          <p:nvPr/>
        </p:nvGrpSpPr>
        <p:grpSpPr bwMode="auto">
          <a:xfrm>
            <a:off x="6248400" y="4572000"/>
            <a:ext cx="1371600" cy="914400"/>
            <a:chOff x="1824" y="3408"/>
            <a:chExt cx="480" cy="336"/>
          </a:xfrm>
        </p:grpSpPr>
        <p:sp>
          <p:nvSpPr>
            <p:cNvPr id="33829" name="Oval 37"/>
            <p:cNvSpPr>
              <a:spLocks noChangeArrowheads="1"/>
            </p:cNvSpPr>
            <p:nvPr/>
          </p:nvSpPr>
          <p:spPr bwMode="auto">
            <a:xfrm>
              <a:off x="1824" y="3408"/>
              <a:ext cx="336" cy="33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0" name="Text Box 38"/>
            <p:cNvSpPr txBox="1">
              <a:spLocks noChangeArrowheads="1"/>
            </p:cNvSpPr>
            <p:nvPr/>
          </p:nvSpPr>
          <p:spPr bwMode="auto">
            <a:xfrm>
              <a:off x="1872" y="3408"/>
              <a:ext cx="43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grpSp>
      <p:grpSp>
        <p:nvGrpSpPr>
          <p:cNvPr id="33831" name="Group 39"/>
          <p:cNvGrpSpPr>
            <a:grpSpLocks/>
          </p:cNvGrpSpPr>
          <p:nvPr/>
        </p:nvGrpSpPr>
        <p:grpSpPr bwMode="auto">
          <a:xfrm rot="10800000">
            <a:off x="7848600" y="4648200"/>
            <a:ext cx="762000" cy="685800"/>
            <a:chOff x="4032" y="3408"/>
            <a:chExt cx="480" cy="432"/>
          </a:xfrm>
        </p:grpSpPr>
        <p:sp>
          <p:nvSpPr>
            <p:cNvPr id="33832" name="Oval 40"/>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3" name="AutoShape 41"/>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3834" name="Line 42"/>
          <p:cNvSpPr>
            <a:spLocks noChangeShapeType="1"/>
          </p:cNvSpPr>
          <p:nvPr/>
        </p:nvSpPr>
        <p:spPr bwMode="auto">
          <a:xfrm flipV="1">
            <a:off x="8153400" y="6172200"/>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3835" name="Text Box 43"/>
          <p:cNvSpPr txBox="1">
            <a:spLocks noChangeArrowheads="1"/>
          </p:cNvSpPr>
          <p:nvPr/>
        </p:nvSpPr>
        <p:spPr bwMode="auto">
          <a:xfrm>
            <a:off x="6324600" y="6400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Sunlight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748793"/>
            <a:ext cx="4286250" cy="1905000"/>
          </a:xfrm>
          <a:prstGeom prst="rect">
            <a:avLst/>
          </a:prstGeom>
        </p:spPr>
      </p:pic>
    </p:spTree>
    <p:extLst>
      <p:ext uri="{BB962C8B-B14F-4D97-AF65-F5344CB8AC3E}">
        <p14:creationId xmlns:p14="http://schemas.microsoft.com/office/powerpoint/2010/main" val="3409843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en-US" sz="4000" dirty="0">
                <a:latin typeface="Comic Sans MS" pitchFamily="66" charset="0"/>
              </a:rPr>
              <a:t>Third Quarter</a:t>
            </a:r>
            <a:br>
              <a:rPr lang="en-US" sz="4000" dirty="0">
                <a:latin typeface="Comic Sans MS" pitchFamily="66" charset="0"/>
              </a:rPr>
            </a:br>
            <a:r>
              <a:rPr lang="en-US" sz="4000" dirty="0">
                <a:latin typeface="Comic Sans MS" pitchFamily="66" charset="0"/>
              </a:rPr>
              <a:t>Moon</a:t>
            </a:r>
          </a:p>
        </p:txBody>
      </p:sp>
      <p:sp>
        <p:nvSpPr>
          <p:cNvPr id="34819" name="Rectangle 3"/>
          <p:cNvSpPr>
            <a:spLocks noGrp="1" noChangeArrowheads="1"/>
          </p:cNvSpPr>
          <p:nvPr>
            <p:ph type="body" sz="half" idx="1"/>
          </p:nvPr>
        </p:nvSpPr>
        <p:spPr/>
        <p:txBody>
          <a:bodyPr/>
          <a:lstStyle/>
          <a:p>
            <a:r>
              <a:rPr lang="en-US" sz="2400" dirty="0">
                <a:latin typeface="Comic Sans MS" pitchFamily="66" charset="0"/>
              </a:rPr>
              <a:t>The Third or last quarter moon occurs halfway between the full moon &amp; the new moon.</a:t>
            </a:r>
          </a:p>
          <a:p>
            <a:r>
              <a:rPr lang="en-US" sz="2400" dirty="0">
                <a:latin typeface="Comic Sans MS" pitchFamily="66" charset="0"/>
              </a:rPr>
              <a:t>As seen from the Earth, half the moon’s disk is illuminated.</a:t>
            </a:r>
          </a:p>
          <a:p>
            <a:pPr>
              <a:buFont typeface="Wingdings" pitchFamily="2" charset="2"/>
              <a:buNone/>
            </a:pPr>
            <a:endParaRPr lang="en-US" sz="2400" dirty="0">
              <a:latin typeface="Comic Sans MS" pitchFamily="66" charset="0"/>
            </a:endParaRPr>
          </a:p>
          <a:p>
            <a:endParaRPr lang="en-US" sz="2400" dirty="0">
              <a:latin typeface="Comic Sans MS" pitchFamily="66" charset="0"/>
            </a:endParaRPr>
          </a:p>
        </p:txBody>
      </p:sp>
      <p:pic>
        <p:nvPicPr>
          <p:cNvPr id="34823"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6134528" y="1828800"/>
            <a:ext cx="1544209"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8"/>
          <p:cNvSpPr txBox="1">
            <a:spLocks noChangeArrowheads="1"/>
          </p:cNvSpPr>
          <p:nvPr/>
        </p:nvSpPr>
        <p:spPr bwMode="auto">
          <a:xfrm>
            <a:off x="4876800" y="4648200"/>
            <a:ext cx="401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What is happening from above.</a:t>
            </a:r>
          </a:p>
        </p:txBody>
      </p:sp>
      <p:grpSp>
        <p:nvGrpSpPr>
          <p:cNvPr id="34825" name="Group 9"/>
          <p:cNvGrpSpPr>
            <a:grpSpLocks/>
          </p:cNvGrpSpPr>
          <p:nvPr/>
        </p:nvGrpSpPr>
        <p:grpSpPr bwMode="auto">
          <a:xfrm>
            <a:off x="7086600" y="5181600"/>
            <a:ext cx="1371600" cy="914400"/>
            <a:chOff x="1824" y="3408"/>
            <a:chExt cx="480" cy="336"/>
          </a:xfrm>
        </p:grpSpPr>
        <p:sp>
          <p:nvSpPr>
            <p:cNvPr id="34826" name="Oval 10"/>
            <p:cNvSpPr>
              <a:spLocks noChangeArrowheads="1"/>
            </p:cNvSpPr>
            <p:nvPr/>
          </p:nvSpPr>
          <p:spPr bwMode="auto">
            <a:xfrm>
              <a:off x="1824" y="3408"/>
              <a:ext cx="336" cy="33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7" name="Text Box 11"/>
            <p:cNvSpPr txBox="1">
              <a:spLocks noChangeArrowheads="1"/>
            </p:cNvSpPr>
            <p:nvPr/>
          </p:nvSpPr>
          <p:spPr bwMode="auto">
            <a:xfrm>
              <a:off x="1872" y="3408"/>
              <a:ext cx="43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grpSp>
      <p:grpSp>
        <p:nvGrpSpPr>
          <p:cNvPr id="34828" name="Group 12"/>
          <p:cNvGrpSpPr>
            <a:grpSpLocks/>
          </p:cNvGrpSpPr>
          <p:nvPr/>
        </p:nvGrpSpPr>
        <p:grpSpPr bwMode="auto">
          <a:xfrm rot="10800000">
            <a:off x="5867400" y="5334000"/>
            <a:ext cx="762000" cy="685800"/>
            <a:chOff x="4032" y="3408"/>
            <a:chExt cx="480" cy="432"/>
          </a:xfrm>
        </p:grpSpPr>
        <p:sp>
          <p:nvSpPr>
            <p:cNvPr id="34829" name="Oval 13"/>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0" name="AutoShape 14"/>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831" name="Line 15"/>
          <p:cNvSpPr>
            <a:spLocks noChangeShapeType="1"/>
          </p:cNvSpPr>
          <p:nvPr/>
        </p:nvSpPr>
        <p:spPr bwMode="auto">
          <a:xfrm flipV="1">
            <a:off x="6324600" y="6248400"/>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34832" name="Text Box 16"/>
          <p:cNvSpPr txBox="1">
            <a:spLocks noChangeArrowheads="1"/>
          </p:cNvSpPr>
          <p:nvPr/>
        </p:nvSpPr>
        <p:spPr bwMode="auto">
          <a:xfrm>
            <a:off x="6477000" y="6248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Sunlight </a:t>
            </a:r>
          </a:p>
        </p:txBody>
      </p:sp>
      <p:sp>
        <p:nvSpPr>
          <p:cNvPr id="34833" name="Text Box 17"/>
          <p:cNvSpPr txBox="1">
            <a:spLocks noChangeArrowheads="1"/>
          </p:cNvSpPr>
          <p:nvPr/>
        </p:nvSpPr>
        <p:spPr bwMode="auto">
          <a:xfrm>
            <a:off x="6019800" y="111252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What we see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055220"/>
            <a:ext cx="4286250" cy="1905000"/>
          </a:xfrm>
          <a:prstGeom prst="rect">
            <a:avLst/>
          </a:prstGeom>
        </p:spPr>
      </p:pic>
    </p:spTree>
    <p:extLst>
      <p:ext uri="{BB962C8B-B14F-4D97-AF65-F5344CB8AC3E}">
        <p14:creationId xmlns:p14="http://schemas.microsoft.com/office/powerpoint/2010/main" val="3974710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S90038826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4499993" y="5841268"/>
            <a:ext cx="144016" cy="144016"/>
          </a:xfrm>
          <a:prstGeom prst="rect">
            <a:avLst/>
          </a:prstGeom>
        </p:spPr>
      </p:pic>
      <p:sp>
        <p:nvSpPr>
          <p:cNvPr id="2" name="Title 1"/>
          <p:cNvSpPr>
            <a:spLocks noGrp="1"/>
          </p:cNvSpPr>
          <p:nvPr>
            <p:ph type="title"/>
          </p:nvPr>
        </p:nvSpPr>
        <p:spPr/>
        <p:txBody>
          <a:bodyPr/>
          <a:lstStyle/>
          <a:p>
            <a:r>
              <a:rPr lang="en-GB" dirty="0" smtClean="0"/>
              <a:t>10 minute task</a:t>
            </a:r>
            <a:endParaRPr lang="en-GB" dirty="0"/>
          </a:p>
        </p:txBody>
      </p:sp>
      <p:sp>
        <p:nvSpPr>
          <p:cNvPr id="4" name="Rectangle 3"/>
          <p:cNvSpPr>
            <a:spLocks noChangeArrowheads="1"/>
          </p:cNvSpPr>
          <p:nvPr/>
        </p:nvSpPr>
        <p:spPr bwMode="auto">
          <a:xfrm>
            <a:off x="1008063" y="5800725"/>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a:p>
        </p:txBody>
      </p:sp>
      <p:sp>
        <p:nvSpPr>
          <p:cNvPr id="5" name="Rectangle 4"/>
          <p:cNvSpPr>
            <a:spLocks noChangeArrowheads="1"/>
          </p:cNvSpPr>
          <p:nvPr/>
        </p:nvSpPr>
        <p:spPr bwMode="auto">
          <a:xfrm>
            <a:off x="1008063" y="5800725"/>
            <a:ext cx="6659562" cy="252413"/>
          </a:xfrm>
          <a:prstGeom prst="rect">
            <a:avLst/>
          </a:prstGeom>
          <a:noFill/>
          <a:ln w="28575">
            <a:solidFill>
              <a:schemeClr val="tx1"/>
            </a:solidFill>
            <a:miter lim="800000"/>
            <a:headEnd/>
            <a:tailEnd/>
          </a:ln>
          <a:effectLst/>
        </p:spPr>
        <p:txBody>
          <a:bodyPr wrap="none" anchor="ctr"/>
          <a:lstStyle/>
          <a:p>
            <a:endParaRPr lang="en-GB"/>
          </a:p>
        </p:txBody>
      </p:sp>
      <p:sp>
        <p:nvSpPr>
          <p:cNvPr id="6" name="Text Box 5"/>
          <p:cNvSpPr txBox="1">
            <a:spLocks noChangeArrowheads="1"/>
          </p:cNvSpPr>
          <p:nvPr/>
        </p:nvSpPr>
        <p:spPr bwMode="auto">
          <a:xfrm>
            <a:off x="3881438" y="4945348"/>
            <a:ext cx="1270000" cy="823912"/>
          </a:xfrm>
          <a:prstGeom prst="rect">
            <a:avLst/>
          </a:prstGeom>
          <a:noFill/>
          <a:ln w="9525">
            <a:noFill/>
            <a:miter lim="800000"/>
            <a:headEnd/>
            <a:tailEnd/>
          </a:ln>
          <a:effectLst/>
        </p:spPr>
        <p:txBody>
          <a:bodyPr wrap="none">
            <a:spAutoFit/>
          </a:bodyPr>
          <a:lstStyle/>
          <a:p>
            <a:r>
              <a:rPr lang="en-GB" sz="4800" dirty="0"/>
              <a:t>End</a:t>
            </a:r>
          </a:p>
        </p:txBody>
      </p:sp>
      <p:sp>
        <p:nvSpPr>
          <p:cNvPr id="8" name="TextBox 7"/>
          <p:cNvSpPr txBox="1"/>
          <p:nvPr/>
        </p:nvSpPr>
        <p:spPr>
          <a:xfrm>
            <a:off x="838200" y="1600200"/>
            <a:ext cx="7086600" cy="3385542"/>
          </a:xfrm>
          <a:prstGeom prst="rect">
            <a:avLst/>
          </a:prstGeom>
          <a:noFill/>
        </p:spPr>
        <p:txBody>
          <a:bodyPr wrap="square" rtlCol="0">
            <a:spAutoFit/>
          </a:bodyPr>
          <a:lstStyle/>
          <a:p>
            <a:r>
              <a:rPr lang="en-US" sz="2800" dirty="0" smtClean="0"/>
              <a:t>Use the 7 pictures to determine the following:</a:t>
            </a:r>
          </a:p>
          <a:p>
            <a:pPr lvl="1"/>
            <a:r>
              <a:rPr lang="en-US" sz="2800" dirty="0" smtClean="0"/>
              <a:t>Smallest to largest object</a:t>
            </a:r>
          </a:p>
          <a:p>
            <a:pPr lvl="1"/>
            <a:r>
              <a:rPr lang="en-US" sz="2800" dirty="0" smtClean="0"/>
              <a:t>Closest to farthest object</a:t>
            </a:r>
          </a:p>
          <a:p>
            <a:pPr lvl="1"/>
            <a:r>
              <a:rPr lang="en-US" sz="2800" dirty="0" smtClean="0"/>
              <a:t>Youngest to oldest object </a:t>
            </a:r>
          </a:p>
          <a:p>
            <a:pPr lvl="1"/>
            <a:endParaRPr lang="en-US" sz="2800" dirty="0" smtClean="0"/>
          </a:p>
          <a:p>
            <a:pPr lvl="1"/>
            <a:r>
              <a:rPr lang="en-US" sz="2800" dirty="0" smtClean="0"/>
              <a:t>Write your group (of 2) ideas on the All-in-one data sheet</a:t>
            </a:r>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600000"/>
                                        <p:tgtEl>
                                          <p:spTgt spid="4"/>
                                        </p:tgtEl>
                                      </p:cBhvr>
                                    </p:animEffect>
                                  </p:childTnLst>
                                </p:cTn>
                              </p:par>
                            </p:childTnLst>
                          </p:cTn>
                        </p:par>
                        <p:par>
                          <p:cTn id="8" fill="hold">
                            <p:stCondLst>
                              <p:cond delay="600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6" name="laser.wav"/>
                                        </p:tgtEl>
                                      </p:cMediaNode>
                                    </p:audio>
                                  </p:subTnLst>
                                </p:cTn>
                              </p:par>
                              <p:par>
                                <p:cTn id="11" presetID="1" presetClass="mediacall" presetSubtype="0" fill="hold" nodeType="withEffect">
                                  <p:stCondLst>
                                    <p:cond delay="0"/>
                                  </p:stCondLst>
                                  <p:childTnLst>
                                    <p:cmd type="call" cmd="playFrom(0.0)">
                                      <p:cBhvr>
                                        <p:cTn id="12" dur="7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05" name="Picture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1738" y="4953000"/>
            <a:ext cx="159226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03"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219200"/>
            <a:ext cx="1447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2" name="Rectangle 2"/>
          <p:cNvSpPr>
            <a:spLocks noGrp="1" noChangeArrowheads="1"/>
          </p:cNvSpPr>
          <p:nvPr>
            <p:ph type="title"/>
          </p:nvPr>
        </p:nvSpPr>
        <p:spPr/>
        <p:txBody>
          <a:bodyPr/>
          <a:lstStyle/>
          <a:p>
            <a:r>
              <a:rPr lang="en-US" b="1" dirty="0"/>
              <a:t>Waxing</a:t>
            </a:r>
          </a:p>
        </p:txBody>
      </p:sp>
      <p:sp>
        <p:nvSpPr>
          <p:cNvPr id="46083" name="Rectangle 3"/>
          <p:cNvSpPr>
            <a:spLocks noGrp="1" noChangeArrowheads="1"/>
          </p:cNvSpPr>
          <p:nvPr>
            <p:ph type="body" idx="1"/>
          </p:nvPr>
        </p:nvSpPr>
        <p:spPr>
          <a:xfrm>
            <a:off x="990600" y="1905000"/>
            <a:ext cx="3657600" cy="4114800"/>
          </a:xfrm>
        </p:spPr>
        <p:txBody>
          <a:bodyPr/>
          <a:lstStyle/>
          <a:p>
            <a:r>
              <a:rPr lang="en-US" dirty="0"/>
              <a:t>When the moon is between new &amp; full, the visible part of the moon is </a:t>
            </a:r>
            <a:r>
              <a:rPr lang="en-US" b="1" dirty="0">
                <a:solidFill>
                  <a:srgbClr val="FFFF00"/>
                </a:solidFill>
              </a:rPr>
              <a:t>increasing</a:t>
            </a:r>
            <a:r>
              <a:rPr lang="en-US" dirty="0"/>
              <a:t>.</a:t>
            </a:r>
          </a:p>
          <a:p>
            <a:r>
              <a:rPr lang="en-US" dirty="0"/>
              <a:t>This is called waxing</a:t>
            </a:r>
          </a:p>
        </p:txBody>
      </p:sp>
      <p:grpSp>
        <p:nvGrpSpPr>
          <p:cNvPr id="46084" name="Group 4"/>
          <p:cNvGrpSpPr>
            <a:grpSpLocks/>
          </p:cNvGrpSpPr>
          <p:nvPr/>
        </p:nvGrpSpPr>
        <p:grpSpPr bwMode="auto">
          <a:xfrm>
            <a:off x="5105400" y="2971800"/>
            <a:ext cx="1371600" cy="914400"/>
            <a:chOff x="1824" y="3408"/>
            <a:chExt cx="480" cy="336"/>
          </a:xfrm>
        </p:grpSpPr>
        <p:sp>
          <p:nvSpPr>
            <p:cNvPr id="46085" name="Oval 5"/>
            <p:cNvSpPr>
              <a:spLocks noChangeArrowheads="1"/>
            </p:cNvSpPr>
            <p:nvPr/>
          </p:nvSpPr>
          <p:spPr bwMode="auto">
            <a:xfrm>
              <a:off x="1824" y="3408"/>
              <a:ext cx="336" cy="33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6" name="Text Box 6"/>
            <p:cNvSpPr txBox="1">
              <a:spLocks noChangeArrowheads="1"/>
            </p:cNvSpPr>
            <p:nvPr/>
          </p:nvSpPr>
          <p:spPr bwMode="auto">
            <a:xfrm>
              <a:off x="1872" y="3408"/>
              <a:ext cx="43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grpSp>
      <p:grpSp>
        <p:nvGrpSpPr>
          <p:cNvPr id="46087" name="Group 7"/>
          <p:cNvGrpSpPr>
            <a:grpSpLocks/>
          </p:cNvGrpSpPr>
          <p:nvPr/>
        </p:nvGrpSpPr>
        <p:grpSpPr bwMode="auto">
          <a:xfrm rot="10800000">
            <a:off x="5181600" y="4724400"/>
            <a:ext cx="762000" cy="685800"/>
            <a:chOff x="4032" y="3408"/>
            <a:chExt cx="480" cy="432"/>
          </a:xfrm>
        </p:grpSpPr>
        <p:sp>
          <p:nvSpPr>
            <p:cNvPr id="46088" name="Oval 8"/>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9" name="AutoShape 9"/>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90" name="Line 10"/>
          <p:cNvSpPr>
            <a:spLocks noChangeShapeType="1"/>
          </p:cNvSpPr>
          <p:nvPr/>
        </p:nvSpPr>
        <p:spPr bwMode="auto">
          <a:xfrm flipV="1">
            <a:off x="5105400" y="6248400"/>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6091" name="Text Box 11"/>
          <p:cNvSpPr txBox="1">
            <a:spLocks noChangeArrowheads="1"/>
          </p:cNvSpPr>
          <p:nvPr/>
        </p:nvSpPr>
        <p:spPr bwMode="auto">
          <a:xfrm>
            <a:off x="5410200" y="6248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Sunlight </a:t>
            </a:r>
          </a:p>
        </p:txBody>
      </p:sp>
      <p:grpSp>
        <p:nvGrpSpPr>
          <p:cNvPr id="46092" name="Group 12"/>
          <p:cNvGrpSpPr>
            <a:grpSpLocks/>
          </p:cNvGrpSpPr>
          <p:nvPr/>
        </p:nvGrpSpPr>
        <p:grpSpPr bwMode="auto">
          <a:xfrm rot="10800000">
            <a:off x="6477000" y="3048000"/>
            <a:ext cx="762000" cy="685800"/>
            <a:chOff x="4032" y="3408"/>
            <a:chExt cx="480" cy="432"/>
          </a:xfrm>
        </p:grpSpPr>
        <p:sp>
          <p:nvSpPr>
            <p:cNvPr id="46093" name="Oval 13"/>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4" name="AutoShape 14"/>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095" name="Group 15"/>
          <p:cNvGrpSpPr>
            <a:grpSpLocks/>
          </p:cNvGrpSpPr>
          <p:nvPr/>
        </p:nvGrpSpPr>
        <p:grpSpPr bwMode="auto">
          <a:xfrm rot="10800000">
            <a:off x="5105400" y="1447800"/>
            <a:ext cx="762000" cy="685800"/>
            <a:chOff x="4032" y="3408"/>
            <a:chExt cx="480" cy="432"/>
          </a:xfrm>
        </p:grpSpPr>
        <p:sp>
          <p:nvSpPr>
            <p:cNvPr id="46096" name="Oval 16"/>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7" name="AutoShape 17"/>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100" name="Group 20"/>
          <p:cNvGrpSpPr>
            <a:grpSpLocks/>
          </p:cNvGrpSpPr>
          <p:nvPr/>
        </p:nvGrpSpPr>
        <p:grpSpPr bwMode="auto">
          <a:xfrm>
            <a:off x="7505700" y="0"/>
            <a:ext cx="1638300" cy="1724025"/>
            <a:chOff x="2112" y="0"/>
            <a:chExt cx="1032" cy="1086"/>
          </a:xfrm>
        </p:grpSpPr>
        <p:pic>
          <p:nvPicPr>
            <p:cNvPr id="4609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2" y="0"/>
              <a:ext cx="1032" cy="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9" name="Oval 19"/>
            <p:cNvSpPr>
              <a:spLocks noChangeArrowheads="1"/>
            </p:cNvSpPr>
            <p:nvPr/>
          </p:nvSpPr>
          <p:spPr bwMode="auto">
            <a:xfrm>
              <a:off x="2208" y="240"/>
              <a:ext cx="720" cy="720"/>
            </a:xfrm>
            <a:prstGeom prst="ellipse">
              <a:avLst/>
            </a:prstGeom>
            <a:solidFill>
              <a:schemeClr val="tx1">
                <a:alpha val="73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102"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41148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610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2895600"/>
            <a:ext cx="893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9341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b="1" dirty="0"/>
              <a:t>Waning</a:t>
            </a:r>
          </a:p>
        </p:txBody>
      </p:sp>
      <p:sp>
        <p:nvSpPr>
          <p:cNvPr id="47107" name="Rectangle 3"/>
          <p:cNvSpPr>
            <a:spLocks noGrp="1" noChangeArrowheads="1"/>
          </p:cNvSpPr>
          <p:nvPr>
            <p:ph type="body" idx="1"/>
          </p:nvPr>
        </p:nvSpPr>
        <p:spPr>
          <a:xfrm>
            <a:off x="1173163" y="1981200"/>
            <a:ext cx="3322637" cy="4114800"/>
          </a:xfrm>
        </p:spPr>
        <p:txBody>
          <a:bodyPr/>
          <a:lstStyle/>
          <a:p>
            <a:r>
              <a:rPr lang="en-US" sz="2800" dirty="0"/>
              <a:t>When the moon is between full &amp; new, the visible part of the moon is </a:t>
            </a:r>
            <a:r>
              <a:rPr lang="en-US" sz="2800" b="1" dirty="0">
                <a:solidFill>
                  <a:srgbClr val="FFFF00"/>
                </a:solidFill>
              </a:rPr>
              <a:t>decreasing</a:t>
            </a:r>
            <a:r>
              <a:rPr lang="en-US" sz="2800" dirty="0"/>
              <a:t>.</a:t>
            </a:r>
          </a:p>
          <a:p>
            <a:r>
              <a:rPr lang="en-US" sz="2800" dirty="0"/>
              <a:t>This is called waning.</a:t>
            </a:r>
          </a:p>
        </p:txBody>
      </p:sp>
      <p:grpSp>
        <p:nvGrpSpPr>
          <p:cNvPr id="47120" name="Group 16"/>
          <p:cNvGrpSpPr>
            <a:grpSpLocks/>
          </p:cNvGrpSpPr>
          <p:nvPr/>
        </p:nvGrpSpPr>
        <p:grpSpPr bwMode="auto">
          <a:xfrm>
            <a:off x="5867400" y="3048000"/>
            <a:ext cx="1371600" cy="914400"/>
            <a:chOff x="1824" y="3408"/>
            <a:chExt cx="480" cy="336"/>
          </a:xfrm>
        </p:grpSpPr>
        <p:sp>
          <p:nvSpPr>
            <p:cNvPr id="47121" name="Oval 17"/>
            <p:cNvSpPr>
              <a:spLocks noChangeArrowheads="1"/>
            </p:cNvSpPr>
            <p:nvPr/>
          </p:nvSpPr>
          <p:spPr bwMode="auto">
            <a:xfrm>
              <a:off x="1824" y="3408"/>
              <a:ext cx="336" cy="33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2" name="Text Box 18"/>
            <p:cNvSpPr txBox="1">
              <a:spLocks noChangeArrowheads="1"/>
            </p:cNvSpPr>
            <p:nvPr/>
          </p:nvSpPr>
          <p:spPr bwMode="auto">
            <a:xfrm>
              <a:off x="1872" y="3408"/>
              <a:ext cx="43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grpSp>
      <p:grpSp>
        <p:nvGrpSpPr>
          <p:cNvPr id="47123" name="Group 19"/>
          <p:cNvGrpSpPr>
            <a:grpSpLocks/>
          </p:cNvGrpSpPr>
          <p:nvPr/>
        </p:nvGrpSpPr>
        <p:grpSpPr bwMode="auto">
          <a:xfrm rot="10800000">
            <a:off x="6019800" y="5410200"/>
            <a:ext cx="762000" cy="685800"/>
            <a:chOff x="4032" y="3408"/>
            <a:chExt cx="480" cy="432"/>
          </a:xfrm>
        </p:grpSpPr>
        <p:sp>
          <p:nvSpPr>
            <p:cNvPr id="47124" name="Oval 20"/>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5" name="AutoShape 21"/>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126" name="Group 22"/>
          <p:cNvGrpSpPr>
            <a:grpSpLocks/>
          </p:cNvGrpSpPr>
          <p:nvPr/>
        </p:nvGrpSpPr>
        <p:grpSpPr bwMode="auto">
          <a:xfrm rot="10800000">
            <a:off x="4556125" y="3162300"/>
            <a:ext cx="762000" cy="685800"/>
            <a:chOff x="4032" y="3408"/>
            <a:chExt cx="480" cy="432"/>
          </a:xfrm>
        </p:grpSpPr>
        <p:sp>
          <p:nvSpPr>
            <p:cNvPr id="47127" name="Oval 23"/>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8" name="AutoShape 24"/>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129" name="Group 25"/>
          <p:cNvGrpSpPr>
            <a:grpSpLocks/>
          </p:cNvGrpSpPr>
          <p:nvPr/>
        </p:nvGrpSpPr>
        <p:grpSpPr bwMode="auto">
          <a:xfrm rot="10800000">
            <a:off x="6003925" y="723900"/>
            <a:ext cx="762000" cy="685800"/>
            <a:chOff x="4032" y="3408"/>
            <a:chExt cx="480" cy="432"/>
          </a:xfrm>
        </p:grpSpPr>
        <p:sp>
          <p:nvSpPr>
            <p:cNvPr id="47130" name="Oval 26"/>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1" name="AutoShape 27"/>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132" name="Line 28"/>
          <p:cNvSpPr>
            <a:spLocks noChangeShapeType="1"/>
          </p:cNvSpPr>
          <p:nvPr/>
        </p:nvSpPr>
        <p:spPr bwMode="auto">
          <a:xfrm flipV="1">
            <a:off x="5318125" y="6232525"/>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7133" name="Text Box 29"/>
          <p:cNvSpPr txBox="1">
            <a:spLocks noChangeArrowheads="1"/>
          </p:cNvSpPr>
          <p:nvPr/>
        </p:nvSpPr>
        <p:spPr bwMode="auto">
          <a:xfrm>
            <a:off x="5562600" y="6232525"/>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Sunlight </a:t>
            </a:r>
          </a:p>
        </p:txBody>
      </p:sp>
      <p:pic>
        <p:nvPicPr>
          <p:cNvPr id="47134" name="Picture 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1738" y="0"/>
            <a:ext cx="159226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35"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3886200"/>
            <a:ext cx="1447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141" name="Group 37"/>
          <p:cNvGrpSpPr>
            <a:grpSpLocks/>
          </p:cNvGrpSpPr>
          <p:nvPr/>
        </p:nvGrpSpPr>
        <p:grpSpPr bwMode="auto">
          <a:xfrm>
            <a:off x="7551738" y="5318125"/>
            <a:ext cx="1447800" cy="1143000"/>
            <a:chOff x="2256" y="3264"/>
            <a:chExt cx="912" cy="720"/>
          </a:xfrm>
        </p:grpSpPr>
        <p:pic>
          <p:nvPicPr>
            <p:cNvPr id="47137" name="Picture 33"/>
            <p:cNvPicPr>
              <a:picLocks noChangeAspect="1" noChangeArrowheads="1"/>
            </p:cNvPicPr>
            <p:nvPr/>
          </p:nvPicPr>
          <p:blipFill>
            <a:blip r:embed="rId2" cstate="print">
              <a:extLst>
                <a:ext uri="{28A0092B-C50C-407E-A947-70E740481C1C}">
                  <a14:useLocalDpi xmlns:a14="http://schemas.microsoft.com/office/drawing/2010/main" val="0"/>
                </a:ext>
              </a:extLst>
            </a:blip>
            <a:srcRect t="22099" r="11627" b="11603"/>
            <a:stretch>
              <a:fillRect/>
            </a:stretch>
          </p:blipFill>
          <p:spPr bwMode="auto">
            <a:xfrm>
              <a:off x="2256" y="3264"/>
              <a:ext cx="912"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38" name="Oval 34"/>
            <p:cNvSpPr>
              <a:spLocks noChangeArrowheads="1"/>
            </p:cNvSpPr>
            <p:nvPr/>
          </p:nvSpPr>
          <p:spPr bwMode="auto">
            <a:xfrm>
              <a:off x="2352" y="3264"/>
              <a:ext cx="720" cy="720"/>
            </a:xfrm>
            <a:prstGeom prst="ellipse">
              <a:avLst/>
            </a:prstGeom>
            <a:solidFill>
              <a:schemeClr val="tx1">
                <a:alpha val="73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7139"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16002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7140"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2895600"/>
            <a:ext cx="8937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117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60" name="Text Box 32"/>
          <p:cNvSpPr txBox="1">
            <a:spLocks noChangeArrowheads="1"/>
          </p:cNvSpPr>
          <p:nvPr/>
        </p:nvSpPr>
        <p:spPr bwMode="auto">
          <a:xfrm>
            <a:off x="4792663" y="3949700"/>
            <a:ext cx="1425575"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Waning </a:t>
            </a:r>
          </a:p>
          <a:p>
            <a:pPr>
              <a:spcBef>
                <a:spcPct val="50000"/>
              </a:spcBef>
            </a:pPr>
            <a:endParaRPr lang="en-US" sz="1800"/>
          </a:p>
          <a:p>
            <a:pPr>
              <a:spcBef>
                <a:spcPct val="50000"/>
              </a:spcBef>
            </a:pPr>
            <a:r>
              <a:rPr lang="en-US" sz="1800"/>
              <a:t>Crescent</a:t>
            </a:r>
          </a:p>
        </p:txBody>
      </p:sp>
      <p:sp>
        <p:nvSpPr>
          <p:cNvPr id="48130" name="Rectangle 2"/>
          <p:cNvSpPr>
            <a:spLocks noGrp="1" noChangeArrowheads="1"/>
          </p:cNvSpPr>
          <p:nvPr>
            <p:ph type="title"/>
          </p:nvPr>
        </p:nvSpPr>
        <p:spPr/>
        <p:txBody>
          <a:bodyPr/>
          <a:lstStyle/>
          <a:p>
            <a:r>
              <a:rPr lang="en-US" dirty="0"/>
              <a:t>Crescent Moon</a:t>
            </a:r>
          </a:p>
        </p:txBody>
      </p:sp>
      <p:sp>
        <p:nvSpPr>
          <p:cNvPr id="48131" name="Rectangle 3"/>
          <p:cNvSpPr>
            <a:spLocks noGrp="1" noChangeArrowheads="1"/>
          </p:cNvSpPr>
          <p:nvPr>
            <p:ph type="body" idx="1"/>
          </p:nvPr>
        </p:nvSpPr>
        <p:spPr>
          <a:xfrm>
            <a:off x="1066800" y="1417638"/>
            <a:ext cx="3643313" cy="5029200"/>
          </a:xfrm>
        </p:spPr>
        <p:txBody>
          <a:bodyPr/>
          <a:lstStyle/>
          <a:p>
            <a:r>
              <a:rPr lang="en-US" dirty="0"/>
              <a:t>When the moon is between New &amp; 1</a:t>
            </a:r>
            <a:r>
              <a:rPr lang="en-US" baseline="30000" dirty="0"/>
              <a:t>st</a:t>
            </a:r>
            <a:r>
              <a:rPr lang="en-US" dirty="0"/>
              <a:t> Quarter it is called a </a:t>
            </a:r>
            <a:r>
              <a:rPr lang="en-US" dirty="0">
                <a:solidFill>
                  <a:srgbClr val="FFFF00"/>
                </a:solidFill>
              </a:rPr>
              <a:t>waxing</a:t>
            </a:r>
            <a:r>
              <a:rPr lang="en-US" dirty="0">
                <a:solidFill>
                  <a:srgbClr val="FF5050"/>
                </a:solidFill>
              </a:rPr>
              <a:t> </a:t>
            </a:r>
            <a:r>
              <a:rPr lang="en-US" dirty="0">
                <a:solidFill>
                  <a:srgbClr val="FFFF00"/>
                </a:solidFill>
              </a:rPr>
              <a:t>crescent</a:t>
            </a:r>
            <a:r>
              <a:rPr lang="en-US" dirty="0"/>
              <a:t>.</a:t>
            </a:r>
          </a:p>
          <a:p>
            <a:endParaRPr lang="en-US" dirty="0"/>
          </a:p>
          <a:p>
            <a:pPr>
              <a:buFont typeface="Wingdings" pitchFamily="2" charset="2"/>
              <a:buNone/>
            </a:pPr>
            <a:endParaRPr lang="en-US" dirty="0"/>
          </a:p>
        </p:txBody>
      </p:sp>
      <p:grpSp>
        <p:nvGrpSpPr>
          <p:cNvPr id="48132" name="Group 4"/>
          <p:cNvGrpSpPr>
            <a:grpSpLocks/>
          </p:cNvGrpSpPr>
          <p:nvPr/>
        </p:nvGrpSpPr>
        <p:grpSpPr bwMode="auto">
          <a:xfrm>
            <a:off x="6218238" y="2628900"/>
            <a:ext cx="1371600" cy="914400"/>
            <a:chOff x="1824" y="3408"/>
            <a:chExt cx="480" cy="336"/>
          </a:xfrm>
        </p:grpSpPr>
        <p:sp>
          <p:nvSpPr>
            <p:cNvPr id="48133" name="Oval 5"/>
            <p:cNvSpPr>
              <a:spLocks noChangeArrowheads="1"/>
            </p:cNvSpPr>
            <p:nvPr/>
          </p:nvSpPr>
          <p:spPr bwMode="auto">
            <a:xfrm>
              <a:off x="1824" y="3408"/>
              <a:ext cx="336" cy="33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4" name="Text Box 6"/>
            <p:cNvSpPr txBox="1">
              <a:spLocks noChangeArrowheads="1"/>
            </p:cNvSpPr>
            <p:nvPr/>
          </p:nvSpPr>
          <p:spPr bwMode="auto">
            <a:xfrm>
              <a:off x="1872" y="3408"/>
              <a:ext cx="43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grpSp>
      <p:grpSp>
        <p:nvGrpSpPr>
          <p:cNvPr id="48135" name="Group 7"/>
          <p:cNvGrpSpPr>
            <a:grpSpLocks/>
          </p:cNvGrpSpPr>
          <p:nvPr/>
        </p:nvGrpSpPr>
        <p:grpSpPr bwMode="auto">
          <a:xfrm rot="10800000">
            <a:off x="6416675" y="4419600"/>
            <a:ext cx="762000" cy="685800"/>
            <a:chOff x="4032" y="3408"/>
            <a:chExt cx="480" cy="432"/>
          </a:xfrm>
        </p:grpSpPr>
        <p:sp>
          <p:nvSpPr>
            <p:cNvPr id="48136" name="Oval 8"/>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7" name="AutoShape 9"/>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8138" name="Group 10"/>
          <p:cNvGrpSpPr>
            <a:grpSpLocks/>
          </p:cNvGrpSpPr>
          <p:nvPr/>
        </p:nvGrpSpPr>
        <p:grpSpPr bwMode="auto">
          <a:xfrm rot="10800000">
            <a:off x="7589838" y="2743200"/>
            <a:ext cx="762000" cy="685800"/>
            <a:chOff x="4032" y="3408"/>
            <a:chExt cx="480" cy="432"/>
          </a:xfrm>
        </p:grpSpPr>
        <p:sp>
          <p:nvSpPr>
            <p:cNvPr id="48139" name="Oval 11"/>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40" name="AutoShape 12"/>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8141" name="Group 13"/>
          <p:cNvGrpSpPr>
            <a:grpSpLocks/>
          </p:cNvGrpSpPr>
          <p:nvPr/>
        </p:nvGrpSpPr>
        <p:grpSpPr bwMode="auto">
          <a:xfrm rot="10800000">
            <a:off x="6280150" y="1257300"/>
            <a:ext cx="762000" cy="685800"/>
            <a:chOff x="4032" y="3408"/>
            <a:chExt cx="480" cy="432"/>
          </a:xfrm>
        </p:grpSpPr>
        <p:sp>
          <p:nvSpPr>
            <p:cNvPr id="48142" name="Oval 14"/>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43" name="AutoShape 15"/>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144" name="Line 16"/>
          <p:cNvSpPr>
            <a:spLocks noChangeShapeType="1"/>
          </p:cNvSpPr>
          <p:nvPr/>
        </p:nvSpPr>
        <p:spPr bwMode="auto">
          <a:xfrm flipV="1">
            <a:off x="6218238" y="6384925"/>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8145" name="Text Box 17"/>
          <p:cNvSpPr txBox="1">
            <a:spLocks noChangeArrowheads="1"/>
          </p:cNvSpPr>
          <p:nvPr/>
        </p:nvSpPr>
        <p:spPr bwMode="auto">
          <a:xfrm>
            <a:off x="6264275" y="6446838"/>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Sunlight </a:t>
            </a:r>
          </a:p>
        </p:txBody>
      </p:sp>
      <p:grpSp>
        <p:nvGrpSpPr>
          <p:cNvPr id="48146" name="Group 18"/>
          <p:cNvGrpSpPr>
            <a:grpSpLocks/>
          </p:cNvGrpSpPr>
          <p:nvPr/>
        </p:nvGrpSpPr>
        <p:grpSpPr bwMode="auto">
          <a:xfrm rot="10800000">
            <a:off x="5014913" y="2779713"/>
            <a:ext cx="762000" cy="685800"/>
            <a:chOff x="4032" y="3408"/>
            <a:chExt cx="480" cy="432"/>
          </a:xfrm>
        </p:grpSpPr>
        <p:sp>
          <p:nvSpPr>
            <p:cNvPr id="48147" name="Oval 19"/>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48" name="AutoShape 20"/>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149" name="Text Box 21"/>
          <p:cNvSpPr txBox="1">
            <a:spLocks noChangeArrowheads="1"/>
          </p:cNvSpPr>
          <p:nvPr/>
        </p:nvSpPr>
        <p:spPr bwMode="auto">
          <a:xfrm>
            <a:off x="6211888" y="5165725"/>
            <a:ext cx="1660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New Moon</a:t>
            </a:r>
          </a:p>
        </p:txBody>
      </p:sp>
      <p:sp>
        <p:nvSpPr>
          <p:cNvPr id="48150" name="Text Box 22"/>
          <p:cNvSpPr txBox="1">
            <a:spLocks noChangeArrowheads="1"/>
          </p:cNvSpPr>
          <p:nvPr/>
        </p:nvSpPr>
        <p:spPr bwMode="auto">
          <a:xfrm>
            <a:off x="6211888" y="890588"/>
            <a:ext cx="1660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Full Moon</a:t>
            </a:r>
          </a:p>
        </p:txBody>
      </p:sp>
      <p:sp>
        <p:nvSpPr>
          <p:cNvPr id="48151" name="Text Box 23"/>
          <p:cNvSpPr txBox="1">
            <a:spLocks noChangeArrowheads="1"/>
          </p:cNvSpPr>
          <p:nvPr/>
        </p:nvSpPr>
        <p:spPr bwMode="auto">
          <a:xfrm>
            <a:off x="7589838" y="3429000"/>
            <a:ext cx="1660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1</a:t>
            </a:r>
            <a:r>
              <a:rPr lang="en-US" sz="1800" baseline="30000"/>
              <a:t>st</a:t>
            </a:r>
            <a:r>
              <a:rPr lang="en-US" sz="1800"/>
              <a:t> Quarter</a:t>
            </a:r>
          </a:p>
        </p:txBody>
      </p:sp>
      <p:sp>
        <p:nvSpPr>
          <p:cNvPr id="48152" name="Text Box 24"/>
          <p:cNvSpPr txBox="1">
            <a:spLocks noChangeArrowheads="1"/>
          </p:cNvSpPr>
          <p:nvPr/>
        </p:nvSpPr>
        <p:spPr bwMode="auto">
          <a:xfrm>
            <a:off x="4756150" y="3429000"/>
            <a:ext cx="1660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3</a:t>
            </a:r>
            <a:r>
              <a:rPr lang="en-US" sz="1800" baseline="30000"/>
              <a:t>rd</a:t>
            </a:r>
            <a:r>
              <a:rPr lang="en-US" sz="1800"/>
              <a:t> Quarter</a:t>
            </a:r>
          </a:p>
        </p:txBody>
      </p:sp>
      <p:grpSp>
        <p:nvGrpSpPr>
          <p:cNvPr id="48153" name="Group 25"/>
          <p:cNvGrpSpPr>
            <a:grpSpLocks/>
          </p:cNvGrpSpPr>
          <p:nvPr/>
        </p:nvGrpSpPr>
        <p:grpSpPr bwMode="auto">
          <a:xfrm rot="10800000">
            <a:off x="7712075" y="4114800"/>
            <a:ext cx="762000" cy="685800"/>
            <a:chOff x="4032" y="3408"/>
            <a:chExt cx="480" cy="432"/>
          </a:xfrm>
        </p:grpSpPr>
        <p:sp>
          <p:nvSpPr>
            <p:cNvPr id="48154" name="Oval 26"/>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55" name="AutoShape 27"/>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8156" name="Group 28"/>
          <p:cNvGrpSpPr>
            <a:grpSpLocks/>
          </p:cNvGrpSpPr>
          <p:nvPr/>
        </p:nvGrpSpPr>
        <p:grpSpPr bwMode="auto">
          <a:xfrm rot="10800000">
            <a:off x="5013325" y="4227513"/>
            <a:ext cx="760413" cy="573087"/>
            <a:chOff x="4032" y="3408"/>
            <a:chExt cx="480" cy="432"/>
          </a:xfrm>
        </p:grpSpPr>
        <p:sp>
          <p:nvSpPr>
            <p:cNvPr id="48157" name="Oval 29"/>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58" name="AutoShape 30"/>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159" name="Text Box 31"/>
          <p:cNvSpPr txBox="1">
            <a:spLocks noChangeArrowheads="1"/>
          </p:cNvSpPr>
          <p:nvPr/>
        </p:nvSpPr>
        <p:spPr bwMode="auto">
          <a:xfrm>
            <a:off x="7712075" y="4800600"/>
            <a:ext cx="1660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Waxing Crescent</a:t>
            </a:r>
          </a:p>
        </p:txBody>
      </p:sp>
      <p:pic>
        <p:nvPicPr>
          <p:cNvPr id="48161" name="Picture 33"/>
          <p:cNvPicPr>
            <a:picLocks noChangeAspect="1" noChangeArrowheads="1"/>
          </p:cNvPicPr>
          <p:nvPr/>
        </p:nvPicPr>
        <p:blipFill>
          <a:blip r:embed="rId2" cstate="print">
            <a:extLst>
              <a:ext uri="{28A0092B-C50C-407E-A947-70E740481C1C}">
                <a14:useLocalDpi xmlns:a14="http://schemas.microsoft.com/office/drawing/2010/main" val="0"/>
              </a:ext>
            </a:extLst>
          </a:blip>
          <a:srcRect l="34760" t="30435" b="6068"/>
          <a:stretch>
            <a:fillRect/>
          </a:stretch>
        </p:blipFill>
        <p:spPr bwMode="auto">
          <a:xfrm>
            <a:off x="7712075" y="3992563"/>
            <a:ext cx="944563"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62"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l="16777" t="10870" r="17435" b="26086"/>
          <a:stretch>
            <a:fillRect/>
          </a:stretch>
        </p:blipFill>
        <p:spPr bwMode="auto">
          <a:xfrm>
            <a:off x="4824413" y="3992563"/>
            <a:ext cx="9525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63" name="Text Box 35"/>
          <p:cNvSpPr txBox="1">
            <a:spLocks noChangeArrowheads="1"/>
          </p:cNvSpPr>
          <p:nvPr/>
        </p:nvSpPr>
        <p:spPr bwMode="auto">
          <a:xfrm>
            <a:off x="1066800" y="3992563"/>
            <a:ext cx="3643313"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itchFamily="2" charset="2"/>
              <a:buChar char="q"/>
            </a:pPr>
            <a:r>
              <a:rPr lang="en-US" sz="3600" dirty="0">
                <a:latin typeface="Arial" charset="0"/>
              </a:rPr>
              <a:t> </a:t>
            </a:r>
            <a:r>
              <a:rPr lang="en-US" sz="3200" dirty="0">
                <a:latin typeface="Arial" charset="0"/>
              </a:rPr>
              <a:t>When the moon is between 3rd &amp; New it is called a </a:t>
            </a:r>
            <a:r>
              <a:rPr lang="en-US" sz="3200" dirty="0">
                <a:solidFill>
                  <a:srgbClr val="FFFF00"/>
                </a:solidFill>
                <a:latin typeface="Arial" charset="0"/>
              </a:rPr>
              <a:t>waning</a:t>
            </a:r>
            <a:r>
              <a:rPr lang="en-US" sz="3200" dirty="0">
                <a:solidFill>
                  <a:srgbClr val="FF5050"/>
                </a:solidFill>
                <a:latin typeface="Arial" charset="0"/>
              </a:rPr>
              <a:t> </a:t>
            </a:r>
            <a:r>
              <a:rPr lang="en-US" sz="3200" dirty="0">
                <a:solidFill>
                  <a:srgbClr val="FFFF00"/>
                </a:solidFill>
                <a:latin typeface="Arial" charset="0"/>
              </a:rPr>
              <a:t>crescent</a:t>
            </a:r>
            <a:r>
              <a:rPr lang="en-US" sz="3200" dirty="0">
                <a:latin typeface="Arial" charset="0"/>
              </a:rPr>
              <a:t>.</a:t>
            </a:r>
          </a:p>
        </p:txBody>
      </p:sp>
    </p:spTree>
    <p:extLst>
      <p:ext uri="{BB962C8B-B14F-4D97-AF65-F5344CB8AC3E}">
        <p14:creationId xmlns:p14="http://schemas.microsoft.com/office/powerpoint/2010/main" val="44062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61"/>
                                        </p:tgtEl>
                                        <p:attrNameLst>
                                          <p:attrName>style.visibility</p:attrName>
                                        </p:attrNameLst>
                                      </p:cBhvr>
                                      <p:to>
                                        <p:strVal val="visible"/>
                                      </p:to>
                                    </p:set>
                                  </p:childTnLst>
                                  <p:subTnLst>
                                    <p:set>
                                      <p:cBhvr override="childStyle">
                                        <p:cTn dur="1" fill="hold" display="0" masterRel="nextClick" afterEffect="1"/>
                                        <p:tgtEl>
                                          <p:spTgt spid="4816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8162"/>
                                        </p:tgtEl>
                                        <p:attrNameLst>
                                          <p:attrName>style.visibility</p:attrName>
                                        </p:attrNameLst>
                                      </p:cBhvr>
                                      <p:to>
                                        <p:strVal val="visible"/>
                                      </p:to>
                                    </p:set>
                                  </p:childTnLst>
                                  <p:subTnLst>
                                    <p:set>
                                      <p:cBhvr override="childStyle">
                                        <p:cTn dur="1" fill="hold" display="0" masterRel="nextClick" afterEffect="1"/>
                                        <p:tgtEl>
                                          <p:spTgt spid="48162"/>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6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8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60" grpId="0"/>
      <p:bldP spid="48131" grpId="0" build="p"/>
      <p:bldP spid="48159" grpId="0"/>
      <p:bldP spid="4816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90" name="Text Box 42"/>
          <p:cNvSpPr txBox="1">
            <a:spLocks noChangeArrowheads="1"/>
          </p:cNvSpPr>
          <p:nvPr/>
        </p:nvSpPr>
        <p:spPr bwMode="auto">
          <a:xfrm>
            <a:off x="7178675" y="1436688"/>
            <a:ext cx="157797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Waning </a:t>
            </a:r>
          </a:p>
          <a:p>
            <a:pPr>
              <a:spcBef>
                <a:spcPct val="50000"/>
              </a:spcBef>
            </a:pPr>
            <a:endParaRPr lang="en-US" sz="1800"/>
          </a:p>
          <a:p>
            <a:pPr>
              <a:spcBef>
                <a:spcPct val="50000"/>
              </a:spcBef>
            </a:pPr>
            <a:r>
              <a:rPr lang="en-US" sz="1800"/>
              <a:t>Gibbous</a:t>
            </a:r>
          </a:p>
        </p:txBody>
      </p:sp>
      <p:sp>
        <p:nvSpPr>
          <p:cNvPr id="53250" name="Text Box 2"/>
          <p:cNvSpPr txBox="1">
            <a:spLocks noChangeArrowheads="1"/>
          </p:cNvSpPr>
          <p:nvPr/>
        </p:nvSpPr>
        <p:spPr bwMode="auto">
          <a:xfrm>
            <a:off x="4929188" y="4662488"/>
            <a:ext cx="142557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Waning</a:t>
            </a:r>
          </a:p>
          <a:p>
            <a:pPr>
              <a:spcBef>
                <a:spcPct val="50000"/>
              </a:spcBef>
            </a:pPr>
            <a:r>
              <a:rPr lang="en-US" sz="1800"/>
              <a:t>Crescent</a:t>
            </a:r>
          </a:p>
        </p:txBody>
      </p:sp>
      <p:sp>
        <p:nvSpPr>
          <p:cNvPr id="53251" name="Rectangle 3"/>
          <p:cNvSpPr>
            <a:spLocks noGrp="1" noChangeArrowheads="1"/>
          </p:cNvSpPr>
          <p:nvPr>
            <p:ph type="title"/>
          </p:nvPr>
        </p:nvSpPr>
        <p:spPr/>
        <p:txBody>
          <a:bodyPr/>
          <a:lstStyle/>
          <a:p>
            <a:r>
              <a:rPr lang="en-US" dirty="0"/>
              <a:t>Gibbous Moon</a:t>
            </a:r>
          </a:p>
        </p:txBody>
      </p:sp>
      <p:sp>
        <p:nvSpPr>
          <p:cNvPr id="53252" name="Rectangle 4"/>
          <p:cNvSpPr>
            <a:spLocks noGrp="1" noChangeArrowheads="1"/>
          </p:cNvSpPr>
          <p:nvPr>
            <p:ph type="body" idx="1"/>
          </p:nvPr>
        </p:nvSpPr>
        <p:spPr>
          <a:xfrm>
            <a:off x="1066800" y="1417638"/>
            <a:ext cx="3643313" cy="5029200"/>
          </a:xfrm>
        </p:spPr>
        <p:txBody>
          <a:bodyPr/>
          <a:lstStyle/>
          <a:p>
            <a:r>
              <a:rPr lang="en-US" dirty="0"/>
              <a:t>When the moon is between 1</a:t>
            </a:r>
            <a:r>
              <a:rPr lang="en-US" baseline="30000" dirty="0"/>
              <a:t>st</a:t>
            </a:r>
            <a:r>
              <a:rPr lang="en-US" dirty="0"/>
              <a:t> Quarter &amp; Full it is called a </a:t>
            </a:r>
            <a:r>
              <a:rPr lang="en-US" dirty="0">
                <a:solidFill>
                  <a:srgbClr val="FFFF00"/>
                </a:solidFill>
              </a:rPr>
              <a:t>waxing</a:t>
            </a:r>
            <a:r>
              <a:rPr lang="en-US" dirty="0">
                <a:solidFill>
                  <a:srgbClr val="FF5050"/>
                </a:solidFill>
              </a:rPr>
              <a:t> </a:t>
            </a:r>
            <a:r>
              <a:rPr lang="en-US" dirty="0">
                <a:solidFill>
                  <a:srgbClr val="FFFF00"/>
                </a:solidFill>
              </a:rPr>
              <a:t>gibbous</a:t>
            </a:r>
            <a:r>
              <a:rPr lang="en-US" dirty="0"/>
              <a:t>.</a:t>
            </a:r>
          </a:p>
          <a:p>
            <a:endParaRPr lang="en-US" dirty="0"/>
          </a:p>
          <a:p>
            <a:pPr>
              <a:buFont typeface="Wingdings" pitchFamily="2" charset="2"/>
              <a:buNone/>
            </a:pPr>
            <a:endParaRPr lang="en-US" dirty="0"/>
          </a:p>
        </p:txBody>
      </p:sp>
      <p:grpSp>
        <p:nvGrpSpPr>
          <p:cNvPr id="53253" name="Group 5"/>
          <p:cNvGrpSpPr>
            <a:grpSpLocks/>
          </p:cNvGrpSpPr>
          <p:nvPr/>
        </p:nvGrpSpPr>
        <p:grpSpPr bwMode="auto">
          <a:xfrm>
            <a:off x="6218238" y="2628900"/>
            <a:ext cx="1371600" cy="914400"/>
            <a:chOff x="1824" y="3408"/>
            <a:chExt cx="480" cy="336"/>
          </a:xfrm>
        </p:grpSpPr>
        <p:sp>
          <p:nvSpPr>
            <p:cNvPr id="53254" name="Oval 6"/>
            <p:cNvSpPr>
              <a:spLocks noChangeArrowheads="1"/>
            </p:cNvSpPr>
            <p:nvPr/>
          </p:nvSpPr>
          <p:spPr bwMode="auto">
            <a:xfrm>
              <a:off x="1824" y="3408"/>
              <a:ext cx="336" cy="336"/>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5" name="Text Box 7"/>
            <p:cNvSpPr txBox="1">
              <a:spLocks noChangeArrowheads="1"/>
            </p:cNvSpPr>
            <p:nvPr/>
          </p:nvSpPr>
          <p:spPr bwMode="auto">
            <a:xfrm>
              <a:off x="1872" y="3408"/>
              <a:ext cx="432" cy="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E</a:t>
              </a:r>
            </a:p>
          </p:txBody>
        </p:sp>
      </p:grpSp>
      <p:grpSp>
        <p:nvGrpSpPr>
          <p:cNvPr id="53256" name="Group 8"/>
          <p:cNvGrpSpPr>
            <a:grpSpLocks/>
          </p:cNvGrpSpPr>
          <p:nvPr/>
        </p:nvGrpSpPr>
        <p:grpSpPr bwMode="auto">
          <a:xfrm rot="10800000">
            <a:off x="6416675" y="4419600"/>
            <a:ext cx="762000" cy="685800"/>
            <a:chOff x="4032" y="3408"/>
            <a:chExt cx="480" cy="432"/>
          </a:xfrm>
        </p:grpSpPr>
        <p:sp>
          <p:nvSpPr>
            <p:cNvPr id="53257" name="Oval 9"/>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8" name="AutoShape 10"/>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3259" name="Group 11"/>
          <p:cNvGrpSpPr>
            <a:grpSpLocks/>
          </p:cNvGrpSpPr>
          <p:nvPr/>
        </p:nvGrpSpPr>
        <p:grpSpPr bwMode="auto">
          <a:xfrm rot="10800000">
            <a:off x="7589838" y="2743200"/>
            <a:ext cx="762000" cy="685800"/>
            <a:chOff x="4032" y="3408"/>
            <a:chExt cx="480" cy="432"/>
          </a:xfrm>
        </p:grpSpPr>
        <p:sp>
          <p:nvSpPr>
            <p:cNvPr id="53260" name="Oval 12"/>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1" name="AutoShape 13"/>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3262" name="Group 14"/>
          <p:cNvGrpSpPr>
            <a:grpSpLocks/>
          </p:cNvGrpSpPr>
          <p:nvPr/>
        </p:nvGrpSpPr>
        <p:grpSpPr bwMode="auto">
          <a:xfrm rot="10800000">
            <a:off x="6280150" y="1257300"/>
            <a:ext cx="762000" cy="685800"/>
            <a:chOff x="4032" y="3408"/>
            <a:chExt cx="480" cy="432"/>
          </a:xfrm>
        </p:grpSpPr>
        <p:sp>
          <p:nvSpPr>
            <p:cNvPr id="53263" name="Oval 15"/>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4" name="AutoShape 16"/>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65" name="Line 17"/>
          <p:cNvSpPr>
            <a:spLocks noChangeShapeType="1"/>
          </p:cNvSpPr>
          <p:nvPr/>
        </p:nvSpPr>
        <p:spPr bwMode="auto">
          <a:xfrm flipV="1">
            <a:off x="6218238" y="6384925"/>
            <a:ext cx="0" cy="457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3266" name="Text Box 18"/>
          <p:cNvSpPr txBox="1">
            <a:spLocks noChangeArrowheads="1"/>
          </p:cNvSpPr>
          <p:nvPr/>
        </p:nvSpPr>
        <p:spPr bwMode="auto">
          <a:xfrm>
            <a:off x="6264275" y="6446838"/>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Sunlight </a:t>
            </a:r>
          </a:p>
        </p:txBody>
      </p:sp>
      <p:grpSp>
        <p:nvGrpSpPr>
          <p:cNvPr id="53267" name="Group 19"/>
          <p:cNvGrpSpPr>
            <a:grpSpLocks/>
          </p:cNvGrpSpPr>
          <p:nvPr/>
        </p:nvGrpSpPr>
        <p:grpSpPr bwMode="auto">
          <a:xfrm rot="10800000">
            <a:off x="5014913" y="2779713"/>
            <a:ext cx="762000" cy="685800"/>
            <a:chOff x="4032" y="3408"/>
            <a:chExt cx="480" cy="432"/>
          </a:xfrm>
        </p:grpSpPr>
        <p:sp>
          <p:nvSpPr>
            <p:cNvPr id="53268" name="Oval 20"/>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9" name="AutoShape 21"/>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70" name="Text Box 22"/>
          <p:cNvSpPr txBox="1">
            <a:spLocks noChangeArrowheads="1"/>
          </p:cNvSpPr>
          <p:nvPr/>
        </p:nvSpPr>
        <p:spPr bwMode="auto">
          <a:xfrm>
            <a:off x="6211888" y="5165725"/>
            <a:ext cx="1660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New Moon</a:t>
            </a:r>
          </a:p>
        </p:txBody>
      </p:sp>
      <p:sp>
        <p:nvSpPr>
          <p:cNvPr id="53271" name="Text Box 23"/>
          <p:cNvSpPr txBox="1">
            <a:spLocks noChangeArrowheads="1"/>
          </p:cNvSpPr>
          <p:nvPr/>
        </p:nvSpPr>
        <p:spPr bwMode="auto">
          <a:xfrm>
            <a:off x="6211888" y="890588"/>
            <a:ext cx="1660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Full Moon</a:t>
            </a:r>
          </a:p>
        </p:txBody>
      </p:sp>
      <p:sp>
        <p:nvSpPr>
          <p:cNvPr id="53272" name="Text Box 24"/>
          <p:cNvSpPr txBox="1">
            <a:spLocks noChangeArrowheads="1"/>
          </p:cNvSpPr>
          <p:nvPr/>
        </p:nvSpPr>
        <p:spPr bwMode="auto">
          <a:xfrm>
            <a:off x="7589838" y="3429000"/>
            <a:ext cx="1660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1</a:t>
            </a:r>
            <a:r>
              <a:rPr lang="en-US" sz="1800" baseline="30000"/>
              <a:t>st</a:t>
            </a:r>
            <a:r>
              <a:rPr lang="en-US" sz="1800"/>
              <a:t> Quarter</a:t>
            </a:r>
          </a:p>
        </p:txBody>
      </p:sp>
      <p:sp>
        <p:nvSpPr>
          <p:cNvPr id="53273" name="Text Box 25"/>
          <p:cNvSpPr txBox="1">
            <a:spLocks noChangeArrowheads="1"/>
          </p:cNvSpPr>
          <p:nvPr/>
        </p:nvSpPr>
        <p:spPr bwMode="auto">
          <a:xfrm>
            <a:off x="4756150" y="3429000"/>
            <a:ext cx="1660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3</a:t>
            </a:r>
            <a:r>
              <a:rPr lang="en-US" sz="1800" baseline="30000"/>
              <a:t>rd</a:t>
            </a:r>
            <a:r>
              <a:rPr lang="en-US" sz="1800"/>
              <a:t> Quarter</a:t>
            </a:r>
          </a:p>
        </p:txBody>
      </p:sp>
      <p:grpSp>
        <p:nvGrpSpPr>
          <p:cNvPr id="53274" name="Group 26"/>
          <p:cNvGrpSpPr>
            <a:grpSpLocks/>
          </p:cNvGrpSpPr>
          <p:nvPr/>
        </p:nvGrpSpPr>
        <p:grpSpPr bwMode="auto">
          <a:xfrm rot="10800000">
            <a:off x="7491413" y="3992563"/>
            <a:ext cx="762000" cy="685800"/>
            <a:chOff x="4032" y="3408"/>
            <a:chExt cx="480" cy="432"/>
          </a:xfrm>
        </p:grpSpPr>
        <p:sp>
          <p:nvSpPr>
            <p:cNvPr id="53275" name="Oval 27"/>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6" name="AutoShape 28"/>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3277" name="Group 29"/>
          <p:cNvGrpSpPr>
            <a:grpSpLocks/>
          </p:cNvGrpSpPr>
          <p:nvPr/>
        </p:nvGrpSpPr>
        <p:grpSpPr bwMode="auto">
          <a:xfrm rot="10800000">
            <a:off x="5395913" y="1751013"/>
            <a:ext cx="762000" cy="685800"/>
            <a:chOff x="4032" y="3408"/>
            <a:chExt cx="480" cy="432"/>
          </a:xfrm>
        </p:grpSpPr>
        <p:sp>
          <p:nvSpPr>
            <p:cNvPr id="53278" name="Oval 30"/>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9" name="AutoShape 31"/>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80" name="Text Box 32"/>
          <p:cNvSpPr txBox="1">
            <a:spLocks noChangeArrowheads="1"/>
          </p:cNvSpPr>
          <p:nvPr/>
        </p:nvSpPr>
        <p:spPr bwMode="auto">
          <a:xfrm>
            <a:off x="7712075" y="4800600"/>
            <a:ext cx="1660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Waxing Crescent</a:t>
            </a:r>
          </a:p>
        </p:txBody>
      </p:sp>
      <p:sp>
        <p:nvSpPr>
          <p:cNvPr id="53283" name="Text Box 35"/>
          <p:cNvSpPr txBox="1">
            <a:spLocks noChangeArrowheads="1"/>
          </p:cNvSpPr>
          <p:nvPr/>
        </p:nvSpPr>
        <p:spPr bwMode="auto">
          <a:xfrm>
            <a:off x="1066800" y="3992563"/>
            <a:ext cx="3643313"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itchFamily="2" charset="2"/>
              <a:buChar char="q"/>
            </a:pPr>
            <a:r>
              <a:rPr lang="en-US" sz="3600" dirty="0">
                <a:latin typeface="Arial" charset="0"/>
              </a:rPr>
              <a:t> </a:t>
            </a:r>
            <a:r>
              <a:rPr lang="en-US" sz="3200" dirty="0">
                <a:latin typeface="Arial" charset="0"/>
              </a:rPr>
              <a:t>When the moon is between Full &amp; 3rd it is called a </a:t>
            </a:r>
            <a:r>
              <a:rPr lang="en-US" sz="3200" dirty="0">
                <a:solidFill>
                  <a:srgbClr val="FFFF00"/>
                </a:solidFill>
                <a:latin typeface="Arial" charset="0"/>
              </a:rPr>
              <a:t>waning gibbous</a:t>
            </a:r>
            <a:r>
              <a:rPr lang="en-US" sz="3200" dirty="0">
                <a:latin typeface="Arial" charset="0"/>
              </a:rPr>
              <a:t>.</a:t>
            </a:r>
          </a:p>
        </p:txBody>
      </p:sp>
      <p:grpSp>
        <p:nvGrpSpPr>
          <p:cNvPr id="53284" name="Group 36"/>
          <p:cNvGrpSpPr>
            <a:grpSpLocks/>
          </p:cNvGrpSpPr>
          <p:nvPr/>
        </p:nvGrpSpPr>
        <p:grpSpPr bwMode="auto">
          <a:xfrm rot="10800000">
            <a:off x="7331075" y="1714500"/>
            <a:ext cx="762000" cy="685800"/>
            <a:chOff x="4032" y="3408"/>
            <a:chExt cx="480" cy="432"/>
          </a:xfrm>
        </p:grpSpPr>
        <p:sp>
          <p:nvSpPr>
            <p:cNvPr id="53285" name="Oval 37"/>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6" name="AutoShape 38"/>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3287" name="Group 39"/>
          <p:cNvGrpSpPr>
            <a:grpSpLocks/>
          </p:cNvGrpSpPr>
          <p:nvPr/>
        </p:nvGrpSpPr>
        <p:grpSpPr bwMode="auto">
          <a:xfrm rot="10800000">
            <a:off x="5394325" y="3992563"/>
            <a:ext cx="762000" cy="685800"/>
            <a:chOff x="4032" y="3408"/>
            <a:chExt cx="480" cy="432"/>
          </a:xfrm>
        </p:grpSpPr>
        <p:sp>
          <p:nvSpPr>
            <p:cNvPr id="53288" name="Oval 40"/>
            <p:cNvSpPr>
              <a:spLocks noChangeArrowheads="1"/>
            </p:cNvSpPr>
            <p:nvPr/>
          </p:nvSpPr>
          <p:spPr bwMode="auto">
            <a:xfrm>
              <a:off x="4032" y="3408"/>
              <a:ext cx="480" cy="432"/>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9" name="AutoShape 41"/>
            <p:cNvSpPr>
              <a:spLocks noChangeArrowheads="1"/>
            </p:cNvSpPr>
            <p:nvPr/>
          </p:nvSpPr>
          <p:spPr bwMode="auto">
            <a:xfrm rot="16200000">
              <a:off x="4152" y="3480"/>
              <a:ext cx="240" cy="480"/>
            </a:xfrm>
            <a:prstGeom prst="moon">
              <a:avLst>
                <a:gd name="adj" fmla="val 8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91" name="Text Box 43"/>
          <p:cNvSpPr txBox="1">
            <a:spLocks noChangeArrowheads="1"/>
          </p:cNvSpPr>
          <p:nvPr/>
        </p:nvSpPr>
        <p:spPr bwMode="auto">
          <a:xfrm>
            <a:off x="4494213" y="1317625"/>
            <a:ext cx="1660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Waning Gibbous</a:t>
            </a:r>
          </a:p>
        </p:txBody>
      </p:sp>
      <p:pic>
        <p:nvPicPr>
          <p:cNvPr id="53292" name="Picture 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8838" y="1497013"/>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3293" name="Picture 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1275" y="1485900"/>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77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92"/>
                                        </p:tgtEl>
                                        <p:attrNameLst>
                                          <p:attrName>style.visibility</p:attrName>
                                        </p:attrNameLst>
                                      </p:cBhvr>
                                      <p:to>
                                        <p:strVal val="visible"/>
                                      </p:to>
                                    </p:set>
                                  </p:childTnLst>
                                  <p:subTnLst>
                                    <p:set>
                                      <p:cBhvr override="childStyle">
                                        <p:cTn dur="1" fill="hold" display="0" masterRel="nextClick" afterEffect="1"/>
                                        <p:tgtEl>
                                          <p:spTgt spid="53292"/>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329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9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3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0" grpId="0"/>
      <p:bldP spid="53252" grpId="0" build="p"/>
      <p:bldP spid="53283" grpId="0"/>
      <p:bldP spid="5329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0"/>
            <a:ext cx="1958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0" name="Text Box 4"/>
          <p:cNvSpPr txBox="1">
            <a:spLocks noChangeArrowheads="1"/>
          </p:cNvSpPr>
          <p:nvPr/>
        </p:nvSpPr>
        <p:spPr bwMode="auto">
          <a:xfrm>
            <a:off x="6096000" y="11430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hlinkClick r:id="rId3"/>
              </a:rPr>
              <a:t>Moon Movie</a:t>
            </a:r>
            <a:endParaRPr lang="en-US"/>
          </a:p>
        </p:txBody>
      </p:sp>
    </p:spTree>
    <p:extLst>
      <p:ext uri="{BB962C8B-B14F-4D97-AF65-F5344CB8AC3E}">
        <p14:creationId xmlns:p14="http://schemas.microsoft.com/office/powerpoint/2010/main" val="33592219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457200" y="1371600"/>
            <a:ext cx="7772400" cy="1098550"/>
          </a:xfrm>
        </p:spPr>
        <p:txBody>
          <a:bodyPr/>
          <a:lstStyle/>
          <a:p>
            <a:pPr algn="ctr"/>
            <a:r>
              <a:rPr lang="en-US" dirty="0"/>
              <a:t>Tides</a:t>
            </a:r>
          </a:p>
        </p:txBody>
      </p:sp>
      <p:sp>
        <p:nvSpPr>
          <p:cNvPr id="24579" name="Rectangle 3"/>
          <p:cNvSpPr>
            <a:spLocks noGrp="1" noChangeArrowheads="1"/>
          </p:cNvSpPr>
          <p:nvPr>
            <p:ph type="subTitle" idx="1"/>
          </p:nvPr>
        </p:nvSpPr>
        <p:spPr/>
        <p:txBody>
          <a:bodyPr/>
          <a:lstStyle/>
          <a:p>
            <a:endParaRPr lang="en-US"/>
          </a:p>
        </p:txBody>
      </p:sp>
      <p:pic>
        <p:nvPicPr>
          <p:cNvPr id="245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733925"/>
            <a:ext cx="75819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47458" name="Picture 2" descr="The International Landscape Photographer Of The Year Winners Will Leave You Breathl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533400"/>
            <a:ext cx="2247900" cy="3362326"/>
          </a:xfrm>
          <a:prstGeom prst="rect">
            <a:avLst/>
          </a:prstGeom>
          <a:noFill/>
          <a:extLst>
            <a:ext uri="{909E8E84-426E-40DD-AFC4-6F175D3DCCD1}">
              <a14:hiddenFill xmlns:a14="http://schemas.microsoft.com/office/drawing/2010/main">
                <a:solidFill>
                  <a:srgbClr val="FFFFFF"/>
                </a:solidFill>
              </a14:hiddenFill>
            </a:ext>
          </a:extLst>
        </p:spPr>
      </p:pic>
      <p:pic>
        <p:nvPicPr>
          <p:cNvPr id="147460" name="Picture 4" descr="These landscape photos will take your breath away: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03" y="1047750"/>
            <a:ext cx="3505199"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311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b="1" dirty="0">
                <a:solidFill>
                  <a:srgbClr val="FF0000"/>
                </a:solidFill>
              </a:rPr>
              <a:t>TIDES</a:t>
            </a:r>
            <a:r>
              <a:rPr lang="en-US" dirty="0"/>
              <a:t> </a:t>
            </a:r>
          </a:p>
        </p:txBody>
      </p:sp>
      <p:sp>
        <p:nvSpPr>
          <p:cNvPr id="25603" name="Rectangle 3"/>
          <p:cNvSpPr>
            <a:spLocks noGrp="1" noChangeArrowheads="1"/>
          </p:cNvSpPr>
          <p:nvPr>
            <p:ph type="body" sz="half" idx="1"/>
          </p:nvPr>
        </p:nvSpPr>
        <p:spPr>
          <a:xfrm>
            <a:off x="1173163" y="1524000"/>
            <a:ext cx="4389437" cy="4572000"/>
          </a:xfrm>
        </p:spPr>
        <p:txBody>
          <a:bodyPr/>
          <a:lstStyle/>
          <a:p>
            <a:pPr>
              <a:lnSpc>
                <a:spcPct val="90000"/>
              </a:lnSpc>
            </a:pPr>
            <a:r>
              <a:rPr lang="en-US" sz="2400" dirty="0"/>
              <a:t>What are tides?</a:t>
            </a:r>
          </a:p>
          <a:p>
            <a:pPr lvl="1">
              <a:lnSpc>
                <a:spcPct val="90000"/>
              </a:lnSpc>
            </a:pPr>
            <a:r>
              <a:rPr lang="en-US" sz="2000" dirty="0"/>
              <a:t>The periodic rise and fall of the sea level under the </a:t>
            </a:r>
            <a:r>
              <a:rPr lang="en-US" sz="2000" dirty="0" smtClean="0">
                <a:solidFill>
                  <a:srgbClr val="FFFF00"/>
                </a:solidFill>
              </a:rPr>
              <a:t>gravitational pull </a:t>
            </a:r>
            <a:r>
              <a:rPr lang="en-US" sz="2000" dirty="0"/>
              <a:t>of the moon </a:t>
            </a:r>
          </a:p>
          <a:p>
            <a:pPr>
              <a:lnSpc>
                <a:spcPct val="90000"/>
              </a:lnSpc>
            </a:pPr>
            <a:r>
              <a:rPr lang="en-US" sz="2400" dirty="0" smtClean="0"/>
              <a:t>Tides </a:t>
            </a:r>
            <a:r>
              <a:rPr lang="en-US" sz="2400" dirty="0"/>
              <a:t>are one of the most reliable phenomena in the world. As the sun rises in the east and the stars come out at night, we are confident that the ocean waters will regularly rise and fall along our shores.</a:t>
            </a:r>
          </a:p>
          <a:p>
            <a:pPr>
              <a:lnSpc>
                <a:spcPct val="90000"/>
              </a:lnSpc>
            </a:pPr>
            <a:endParaRPr lang="en-US" sz="2400" dirty="0"/>
          </a:p>
        </p:txBody>
      </p:sp>
      <p:pic>
        <p:nvPicPr>
          <p:cNvPr id="25613" name="Picture 13" descr="Animation of spring and neap tides"/>
          <p:cNvPicPr>
            <a:picLocks noGrp="1" noChangeAspect="1" noChangeArrowheads="1" noCrop="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714999" y="2641600"/>
            <a:ext cx="3230563" cy="279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5732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p:txBody>
          <a:bodyPr>
            <a:normAutofit fontScale="90000"/>
          </a:bodyPr>
          <a:lstStyle/>
          <a:p>
            <a:r>
              <a:rPr lang="en-US" dirty="0">
                <a:solidFill>
                  <a:srgbClr val="660066"/>
                </a:solidFill>
              </a:rPr>
              <a:t>Moon Tide</a:t>
            </a:r>
            <a:r>
              <a:rPr lang="en-US" dirty="0"/>
              <a:t> </a:t>
            </a:r>
            <a:br>
              <a:rPr lang="en-US" dirty="0"/>
            </a:br>
            <a:endParaRPr lang="en-US" dirty="0"/>
          </a:p>
        </p:txBody>
      </p:sp>
      <p:sp>
        <p:nvSpPr>
          <p:cNvPr id="26627" name="Rectangle 1027"/>
          <p:cNvSpPr>
            <a:spLocks noGrp="1" noChangeArrowheads="1"/>
          </p:cNvSpPr>
          <p:nvPr>
            <p:ph type="body" sz="half" idx="1"/>
          </p:nvPr>
        </p:nvSpPr>
        <p:spPr>
          <a:xfrm>
            <a:off x="609600" y="1447800"/>
            <a:ext cx="4419600" cy="4114800"/>
          </a:xfrm>
        </p:spPr>
        <p:txBody>
          <a:bodyPr>
            <a:normAutofit lnSpcReduction="10000"/>
          </a:bodyPr>
          <a:lstStyle/>
          <a:p>
            <a:pPr>
              <a:lnSpc>
                <a:spcPct val="90000"/>
              </a:lnSpc>
              <a:spcAft>
                <a:spcPct val="20000"/>
              </a:spcAft>
              <a:buClrTx/>
              <a:buSzTx/>
              <a:buFontTx/>
              <a:buChar char="•"/>
            </a:pPr>
            <a:r>
              <a:rPr lang="en-US" sz="2400" dirty="0"/>
              <a:t>The Moon’s gravity exerts a strong pull on Earth. </a:t>
            </a:r>
          </a:p>
          <a:p>
            <a:pPr>
              <a:lnSpc>
                <a:spcPct val="90000"/>
              </a:lnSpc>
              <a:spcAft>
                <a:spcPct val="20000"/>
              </a:spcAft>
              <a:buClrTx/>
              <a:buSzTx/>
              <a:buFontTx/>
              <a:buChar char="•"/>
            </a:pPr>
            <a:r>
              <a:rPr lang="en-US" sz="2400" dirty="0"/>
              <a:t>The water bulges outward as Earth and the Moon revolve around a common </a:t>
            </a:r>
            <a:r>
              <a:rPr lang="en-US" sz="2400" dirty="0">
                <a:solidFill>
                  <a:srgbClr val="FFFF00"/>
                </a:solidFill>
              </a:rPr>
              <a:t>center of mass.</a:t>
            </a:r>
          </a:p>
          <a:p>
            <a:pPr>
              <a:lnSpc>
                <a:spcPct val="90000"/>
              </a:lnSpc>
            </a:pPr>
            <a:r>
              <a:rPr lang="en-US" sz="2400" dirty="0"/>
              <a:t>The moon’s gravity pulls on the earth, and pulls the water towards it. The water moves up into a slight bulge on the side of the earth that faces the moon.</a:t>
            </a:r>
          </a:p>
          <a:p>
            <a:pPr>
              <a:lnSpc>
                <a:spcPct val="90000"/>
              </a:lnSpc>
              <a:spcAft>
                <a:spcPct val="20000"/>
              </a:spcAft>
              <a:buClrTx/>
              <a:buSzTx/>
              <a:buFontTx/>
              <a:buChar char="•"/>
            </a:pPr>
            <a:endParaRPr lang="en-US" sz="2400" dirty="0"/>
          </a:p>
          <a:p>
            <a:pPr>
              <a:lnSpc>
                <a:spcPct val="90000"/>
              </a:lnSpc>
            </a:pPr>
            <a:endParaRPr lang="en-US" sz="2000" dirty="0"/>
          </a:p>
        </p:txBody>
      </p:sp>
      <p:pic>
        <p:nvPicPr>
          <p:cNvPr id="26635" name="Picture 1035"/>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334000" y="3124200"/>
            <a:ext cx="3810000" cy="1455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9583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a:t>Brain Check</a:t>
            </a:r>
          </a:p>
        </p:txBody>
      </p:sp>
      <p:sp>
        <p:nvSpPr>
          <p:cNvPr id="46083" name="Rectangle 3"/>
          <p:cNvSpPr>
            <a:spLocks noGrp="1" noChangeArrowheads="1"/>
          </p:cNvSpPr>
          <p:nvPr>
            <p:ph type="body" sz="half" idx="1"/>
          </p:nvPr>
        </p:nvSpPr>
        <p:spPr/>
        <p:txBody>
          <a:bodyPr/>
          <a:lstStyle/>
          <a:p>
            <a:r>
              <a:rPr lang="en-US" sz="2400" dirty="0"/>
              <a:t>Think to yourself, what causes tides?</a:t>
            </a:r>
          </a:p>
          <a:p>
            <a:r>
              <a:rPr lang="en-US" sz="2400" dirty="0"/>
              <a:t>On </a:t>
            </a:r>
            <a:r>
              <a:rPr lang="en-US" sz="2400" dirty="0" smtClean="0"/>
              <a:t>your notes, </a:t>
            </a:r>
            <a:r>
              <a:rPr lang="en-US" sz="2400" dirty="0"/>
              <a:t>write down what causes tides.</a:t>
            </a:r>
          </a:p>
        </p:txBody>
      </p:sp>
      <p:pic>
        <p:nvPicPr>
          <p:cNvPr id="46091" name="Picture 11" descr="empty head"/>
          <p:cNvPicPr>
            <a:picLocks noGrp="1" noChangeAspect="1" noChangeArrowheads="1" noCrop="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80013" y="1981200"/>
            <a:ext cx="37211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751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500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500"/>
                            </p:stCondLst>
                            <p:childTnLst>
                              <p:par>
                                <p:cTn id="10" presetID="2" presetClass="entr" presetSubtype="8" fill="hold" grpId="0" nodeType="afterEffect">
                                  <p:stCondLst>
                                    <p:cond delay="35000"/>
                                  </p:stCondLst>
                                  <p:childTnLst>
                                    <p:set>
                                      <p:cBhvr>
                                        <p:cTn id="11" dur="1" fill="hold">
                                          <p:stCondLst>
                                            <p:cond delay="0"/>
                                          </p:stCondLst>
                                        </p:cTn>
                                        <p:tgtEl>
                                          <p:spTgt spid="46083">
                                            <p:txEl>
                                              <p:pRg st="1" end="1"/>
                                            </p:txEl>
                                          </p:spTgt>
                                        </p:tgtEl>
                                        <p:attrNameLst>
                                          <p:attrName>style.visibility</p:attrName>
                                        </p:attrNameLst>
                                      </p:cBhvr>
                                      <p:to>
                                        <p:strVal val="visible"/>
                                      </p:to>
                                    </p:set>
                                    <p:anim calcmode="lin" valueType="num">
                                      <p:cBhvr additive="base">
                                        <p:cTn id="12" dur="500" fill="hold"/>
                                        <p:tgtEl>
                                          <p:spTgt spid="4608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60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advAuto="35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Moon Tides</a:t>
            </a:r>
          </a:p>
        </p:txBody>
      </p:sp>
      <p:sp>
        <p:nvSpPr>
          <p:cNvPr id="30723" name="Rectangle 3"/>
          <p:cNvSpPr>
            <a:spLocks noGrp="1" noChangeArrowheads="1"/>
          </p:cNvSpPr>
          <p:nvPr>
            <p:ph type="body" sz="half" idx="1"/>
          </p:nvPr>
        </p:nvSpPr>
        <p:spPr/>
        <p:txBody>
          <a:bodyPr/>
          <a:lstStyle/>
          <a:p>
            <a:pPr>
              <a:lnSpc>
                <a:spcPct val="90000"/>
              </a:lnSpc>
            </a:pPr>
            <a:r>
              <a:rPr lang="en-US" sz="2000" dirty="0"/>
              <a:t>The gravitational and centrifugal forces are constant, always pulling water towards the moon and directly away from the moon. The forces in either direction are equal to each other. </a:t>
            </a:r>
          </a:p>
          <a:p>
            <a:pPr>
              <a:lnSpc>
                <a:spcPct val="90000"/>
              </a:lnSpc>
            </a:pPr>
            <a:r>
              <a:rPr lang="en-US" sz="2000" dirty="0"/>
              <a:t>The bodies of water that feel these forces change constantly as the earth rotates within these forces, but the force directions are always toward and away from the moon.</a:t>
            </a:r>
            <a:br>
              <a:rPr lang="en-US" sz="2000" dirty="0"/>
            </a:br>
            <a:endParaRPr lang="en-US" sz="2000" dirty="0"/>
          </a:p>
        </p:txBody>
      </p:sp>
      <p:pic>
        <p:nvPicPr>
          <p:cNvPr id="3" name="ClipArt Placeholder 2"/>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tretch>
            <a:fillRect/>
          </a:stretch>
        </p:blipFill>
        <p:spPr>
          <a:xfrm>
            <a:off x="4953000" y="2286000"/>
            <a:ext cx="3810000" cy="2286000"/>
          </a:xfrm>
        </p:spPr>
      </p:pic>
    </p:spTree>
    <p:extLst>
      <p:ext uri="{BB962C8B-B14F-4D97-AF65-F5344CB8AC3E}">
        <p14:creationId xmlns:p14="http://schemas.microsoft.com/office/powerpoint/2010/main" val="3837068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Answers-HOW BIG?</a:t>
            </a:r>
            <a:endParaRPr lang="en-US" dirty="0"/>
          </a:p>
        </p:txBody>
      </p:sp>
      <p:sp>
        <p:nvSpPr>
          <p:cNvPr id="3" name="Content Placeholder 2"/>
          <p:cNvSpPr>
            <a:spLocks noGrp="1"/>
          </p:cNvSpPr>
          <p:nvPr>
            <p:ph idx="1"/>
          </p:nvPr>
        </p:nvSpPr>
        <p:spPr/>
        <p:txBody>
          <a:bodyPr>
            <a:normAutofit fontScale="92500"/>
          </a:bodyPr>
          <a:lstStyle/>
          <a:p>
            <a:r>
              <a:rPr lang="en-US" dirty="0" smtClean="0"/>
              <a:t>Telescope 	40 feet long</a:t>
            </a:r>
          </a:p>
          <a:p>
            <a:r>
              <a:rPr lang="en-US" dirty="0" smtClean="0"/>
              <a:t>Moon 		2 thousand miles diameter</a:t>
            </a:r>
          </a:p>
          <a:p>
            <a:r>
              <a:rPr lang="en-US" dirty="0" smtClean="0"/>
              <a:t>Saturn 		75 thousand miles diameter</a:t>
            </a:r>
          </a:p>
          <a:p>
            <a:r>
              <a:rPr lang="en-US" dirty="0" smtClean="0"/>
              <a:t>Sun 		875 thousand miles diameter</a:t>
            </a:r>
          </a:p>
          <a:p>
            <a:r>
              <a:rPr lang="en-US" dirty="0" smtClean="0"/>
              <a:t>Pleiades 		60 trillion miles across the cluster</a:t>
            </a:r>
          </a:p>
          <a:p>
            <a:r>
              <a:rPr lang="en-US" dirty="0" smtClean="0"/>
              <a:t>Galaxy 		600 thousand trillion miles across</a:t>
            </a:r>
          </a:p>
          <a:p>
            <a:r>
              <a:rPr lang="en-US" dirty="0" smtClean="0"/>
              <a:t>Hubble galaxies 600 million trillion miles across the cluster</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solidFill>
                  <a:srgbClr val="660066"/>
                </a:solidFill>
              </a:rPr>
              <a:t>Semidiurnal tides</a:t>
            </a:r>
          </a:p>
        </p:txBody>
      </p:sp>
      <p:sp>
        <p:nvSpPr>
          <p:cNvPr id="31747" name="Rectangle 3"/>
          <p:cNvSpPr>
            <a:spLocks noGrp="1" noChangeArrowheads="1"/>
          </p:cNvSpPr>
          <p:nvPr>
            <p:ph type="body" sz="half" idx="1"/>
          </p:nvPr>
        </p:nvSpPr>
        <p:spPr>
          <a:xfrm>
            <a:off x="762000" y="1371600"/>
            <a:ext cx="4343400" cy="4724400"/>
          </a:xfrm>
        </p:spPr>
        <p:txBody>
          <a:bodyPr/>
          <a:lstStyle/>
          <a:p>
            <a:pPr>
              <a:lnSpc>
                <a:spcPct val="90000"/>
              </a:lnSpc>
            </a:pPr>
            <a:r>
              <a:rPr lang="en-US" sz="2000" dirty="0"/>
              <a:t>As the earth turns upon its own axis in about 24 hours, a point on the earth moves through areas with these different forces acting on it. </a:t>
            </a:r>
          </a:p>
          <a:p>
            <a:pPr>
              <a:lnSpc>
                <a:spcPct val="90000"/>
              </a:lnSpc>
            </a:pPr>
            <a:r>
              <a:rPr lang="en-US" sz="2000" dirty="0"/>
              <a:t>In one rotation (one day), a point on earth travels from an area of high tide (where there is a force pulling water outward), through an area of low tide, through an area of high tide again (the opposite pull), and through another area of low tide, before it returns to the point of origin at high tide. </a:t>
            </a:r>
          </a:p>
          <a:p>
            <a:pPr>
              <a:lnSpc>
                <a:spcPct val="90000"/>
              </a:lnSpc>
            </a:pPr>
            <a:r>
              <a:rPr lang="en-US" sz="2000" dirty="0"/>
              <a:t>This results in </a:t>
            </a:r>
            <a:r>
              <a:rPr lang="en-US" sz="2000" dirty="0">
                <a:solidFill>
                  <a:srgbClr val="FFFF00"/>
                </a:solidFill>
              </a:rPr>
              <a:t>two</a:t>
            </a:r>
            <a:r>
              <a:rPr lang="en-US" sz="2000" dirty="0"/>
              <a:t> high tides and </a:t>
            </a:r>
            <a:r>
              <a:rPr lang="en-US" sz="2000" dirty="0">
                <a:solidFill>
                  <a:srgbClr val="FFFF00"/>
                </a:solidFill>
              </a:rPr>
              <a:t>two</a:t>
            </a:r>
            <a:r>
              <a:rPr lang="en-US" sz="2000" dirty="0"/>
              <a:t> low tides in a day (called semidiurnal tides). </a:t>
            </a:r>
          </a:p>
          <a:p>
            <a:pPr>
              <a:lnSpc>
                <a:spcPct val="90000"/>
              </a:lnSpc>
            </a:pPr>
            <a:endParaRPr lang="en-US" sz="2000" dirty="0"/>
          </a:p>
        </p:txBody>
      </p:sp>
      <p:pic>
        <p:nvPicPr>
          <p:cNvPr id="31753" name="Picture 9" descr="Animation of lunar day"/>
          <p:cNvPicPr>
            <a:picLocks noGrp="1" noChangeAspect="1" noChangeArrowheads="1" noCrop="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05400" y="1828800"/>
            <a:ext cx="3786188"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9616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solidFill>
                  <a:srgbClr val="660066"/>
                </a:solidFill>
              </a:rPr>
              <a:t>The Tidal Day</a:t>
            </a:r>
          </a:p>
        </p:txBody>
      </p:sp>
      <p:sp>
        <p:nvSpPr>
          <p:cNvPr id="32771" name="Rectangle 3"/>
          <p:cNvSpPr>
            <a:spLocks noGrp="1" noChangeArrowheads="1"/>
          </p:cNvSpPr>
          <p:nvPr>
            <p:ph type="body" sz="half" idx="1"/>
          </p:nvPr>
        </p:nvSpPr>
        <p:spPr>
          <a:xfrm>
            <a:off x="685800" y="1447800"/>
            <a:ext cx="4297363" cy="4648200"/>
          </a:xfrm>
        </p:spPr>
        <p:txBody>
          <a:bodyPr/>
          <a:lstStyle/>
          <a:p>
            <a:pPr>
              <a:lnSpc>
                <a:spcPct val="90000"/>
              </a:lnSpc>
            </a:pPr>
            <a:r>
              <a:rPr lang="en-US" sz="2000" dirty="0"/>
              <a:t>The moon does not stay put, but rotates around the earth at a rate of about </a:t>
            </a:r>
            <a:r>
              <a:rPr lang="en-US" sz="2000" dirty="0">
                <a:solidFill>
                  <a:srgbClr val="FFFF00"/>
                </a:solidFill>
              </a:rPr>
              <a:t>12° </a:t>
            </a:r>
            <a:r>
              <a:rPr lang="en-US" sz="2000" dirty="0"/>
              <a:t>a day, or one rotation a month. </a:t>
            </a:r>
          </a:p>
          <a:p>
            <a:pPr>
              <a:lnSpc>
                <a:spcPct val="90000"/>
              </a:lnSpc>
            </a:pPr>
            <a:r>
              <a:rPr lang="en-US" sz="2000" dirty="0"/>
              <a:t>The rotation is in the same direction as the earth’s spin, so by the time the earth has done one rotation, the moon has shifted 12° further, and it takes an extra 50 minutes for the moon to be in the same position relative to a point on the earth.</a:t>
            </a:r>
          </a:p>
          <a:p>
            <a:pPr>
              <a:lnSpc>
                <a:spcPct val="90000"/>
              </a:lnSpc>
            </a:pPr>
            <a:r>
              <a:rPr lang="en-US" sz="2000" dirty="0"/>
              <a:t>Therefore, the tidal cycle is not 24 hours long, but </a:t>
            </a:r>
            <a:r>
              <a:rPr lang="en-US" sz="2000" dirty="0">
                <a:solidFill>
                  <a:srgbClr val="FFFF00"/>
                </a:solidFill>
              </a:rPr>
              <a:t>24 hours and 50 minutes.</a:t>
            </a:r>
            <a:r>
              <a:rPr lang="en-US" sz="2000" dirty="0"/>
              <a:t> Because of this, high and low tides are about 50 minutes later every day. </a:t>
            </a:r>
          </a:p>
          <a:p>
            <a:pPr>
              <a:lnSpc>
                <a:spcPct val="90000"/>
              </a:lnSpc>
            </a:pPr>
            <a:endParaRPr lang="en-US" sz="2000" dirty="0"/>
          </a:p>
        </p:txBody>
      </p:sp>
      <p:pic>
        <p:nvPicPr>
          <p:cNvPr id="32773" name="Picture 5" descr="Animation of lunar day"/>
          <p:cNvPicPr>
            <a:picLocks noGrp="1" noChangeAspect="1" noChangeArrowheads="1" noCrop="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35563" y="2006600"/>
            <a:ext cx="3810000" cy="406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3252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a:t>Brain Check</a:t>
            </a:r>
          </a:p>
        </p:txBody>
      </p:sp>
      <p:sp>
        <p:nvSpPr>
          <p:cNvPr id="48131" name="Rectangle 3"/>
          <p:cNvSpPr>
            <a:spLocks noGrp="1" noChangeArrowheads="1"/>
          </p:cNvSpPr>
          <p:nvPr>
            <p:ph type="body" sz="half" idx="1"/>
          </p:nvPr>
        </p:nvSpPr>
        <p:spPr/>
        <p:txBody>
          <a:bodyPr/>
          <a:lstStyle/>
          <a:p>
            <a:r>
              <a:rPr lang="en-US" sz="2400" dirty="0"/>
              <a:t>Think to yourself, what is the length of a tidal day?</a:t>
            </a:r>
          </a:p>
          <a:p>
            <a:r>
              <a:rPr lang="en-US" sz="2400" dirty="0"/>
              <a:t>On </a:t>
            </a:r>
            <a:r>
              <a:rPr lang="en-US" sz="2400" dirty="0" smtClean="0"/>
              <a:t>your notes answer </a:t>
            </a:r>
            <a:r>
              <a:rPr lang="en-US" sz="2400" dirty="0"/>
              <a:t>the following question:</a:t>
            </a:r>
          </a:p>
          <a:p>
            <a:pPr lvl="1"/>
            <a:r>
              <a:rPr lang="en-US" sz="2000" dirty="0"/>
              <a:t>If high tide is at 12pm today, when will it be tomorrow.</a:t>
            </a:r>
          </a:p>
          <a:p>
            <a:pPr lvl="1"/>
            <a:r>
              <a:rPr lang="en-US" sz="2000" dirty="0" smtClean="0"/>
              <a:t>Show your answer to a neighbor and discuss it.</a:t>
            </a:r>
            <a:endParaRPr lang="en-US" sz="2000" dirty="0"/>
          </a:p>
          <a:p>
            <a:pPr lvl="1"/>
            <a:endParaRPr lang="en-US" sz="2000" dirty="0"/>
          </a:p>
          <a:p>
            <a:pPr lvl="1">
              <a:buFontTx/>
              <a:buNone/>
            </a:pPr>
            <a:endParaRPr lang="en-US" sz="2000" dirty="0"/>
          </a:p>
        </p:txBody>
      </p:sp>
      <p:pic>
        <p:nvPicPr>
          <p:cNvPr id="48139" name="Picture 11" descr="floating message"/>
          <p:cNvPicPr>
            <a:picLocks noGrp="1" noChangeAspect="1" noChangeArrowheads="1" noCrop="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35563" y="2305050"/>
            <a:ext cx="3810000" cy="3465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734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500"/>
                            </p:stCondLst>
                            <p:childTnLst>
                              <p:par>
                                <p:cTn id="10" presetID="2" presetClass="entr" presetSubtype="8" fill="hold" grpId="0" nodeType="afterEffect">
                                  <p:stCondLst>
                                    <p:cond delay="30000"/>
                                  </p:stCondLst>
                                  <p:childTnLst>
                                    <p:set>
                                      <p:cBhvr>
                                        <p:cTn id="11" dur="1" fill="hold">
                                          <p:stCondLst>
                                            <p:cond delay="0"/>
                                          </p:stCondLst>
                                        </p:cTn>
                                        <p:tgtEl>
                                          <p:spTgt spid="48131">
                                            <p:txEl>
                                              <p:pRg st="1" end="1"/>
                                            </p:txEl>
                                          </p:spTgt>
                                        </p:tgtEl>
                                        <p:attrNameLst>
                                          <p:attrName>style.visibility</p:attrName>
                                        </p:attrNameLst>
                                      </p:cBhvr>
                                      <p:to>
                                        <p:strVal val="visible"/>
                                      </p:to>
                                    </p:set>
                                    <p:anim calcmode="lin" valueType="num">
                                      <p:cBhvr additive="base">
                                        <p:cTn id="12" dur="500" fill="hold"/>
                                        <p:tgtEl>
                                          <p:spTgt spid="4813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1">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61000"/>
                            </p:stCondLst>
                            <p:childTnLst>
                              <p:par>
                                <p:cTn id="15" presetID="2" presetClass="entr" presetSubtype="8" fill="hold" grpId="0" nodeType="afterEffect">
                                  <p:stCondLst>
                                    <p:cond delay="30000"/>
                                  </p:stCondLst>
                                  <p:childTnLst>
                                    <p:set>
                                      <p:cBhvr>
                                        <p:cTn id="16" dur="1" fill="hold">
                                          <p:stCondLst>
                                            <p:cond delay="0"/>
                                          </p:stCondLst>
                                        </p:cTn>
                                        <p:tgtEl>
                                          <p:spTgt spid="48131">
                                            <p:txEl>
                                              <p:pRg st="2" end="2"/>
                                            </p:txEl>
                                          </p:spTgt>
                                        </p:tgtEl>
                                        <p:attrNameLst>
                                          <p:attrName>style.visibility</p:attrName>
                                        </p:attrNameLst>
                                      </p:cBhvr>
                                      <p:to>
                                        <p:strVal val="visible"/>
                                      </p:to>
                                    </p:set>
                                    <p:anim calcmode="lin" valueType="num">
                                      <p:cBhvr additive="base">
                                        <p:cTn id="17" dur="500" fill="hold"/>
                                        <p:tgtEl>
                                          <p:spTgt spid="4813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1">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91500"/>
                            </p:stCondLst>
                            <p:childTnLst>
                              <p:par>
                                <p:cTn id="20" presetID="2" presetClass="entr" presetSubtype="8" fill="hold" grpId="0" nodeType="afterEffect">
                                  <p:stCondLst>
                                    <p:cond delay="30000"/>
                                  </p:stCondLst>
                                  <p:childTnLst>
                                    <p:set>
                                      <p:cBhvr>
                                        <p:cTn id="21" dur="1" fill="hold">
                                          <p:stCondLst>
                                            <p:cond delay="0"/>
                                          </p:stCondLst>
                                        </p:cTn>
                                        <p:tgtEl>
                                          <p:spTgt spid="48131">
                                            <p:txEl>
                                              <p:pRg st="3" end="3"/>
                                            </p:txEl>
                                          </p:spTgt>
                                        </p:tgtEl>
                                        <p:attrNameLst>
                                          <p:attrName>style.visibility</p:attrName>
                                        </p:attrNameLst>
                                      </p:cBhvr>
                                      <p:to>
                                        <p:strVal val="visible"/>
                                      </p:to>
                                    </p:set>
                                    <p:anim calcmode="lin" valueType="num">
                                      <p:cBhvr additive="base">
                                        <p:cTn id="22" dur="500" fill="hold"/>
                                        <p:tgtEl>
                                          <p:spTgt spid="48131">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1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bldLvl="2" autoUpdateAnimBg="0" advAuto="30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solidFill>
                  <a:srgbClr val="660066"/>
                </a:solidFill>
              </a:rPr>
              <a:t>The Sun Tide</a:t>
            </a:r>
          </a:p>
        </p:txBody>
      </p:sp>
      <p:sp>
        <p:nvSpPr>
          <p:cNvPr id="33795" name="Rectangle 3"/>
          <p:cNvSpPr>
            <a:spLocks noGrp="1" noChangeArrowheads="1"/>
          </p:cNvSpPr>
          <p:nvPr>
            <p:ph type="body" sz="half" idx="1"/>
          </p:nvPr>
        </p:nvSpPr>
        <p:spPr>
          <a:xfrm>
            <a:off x="762000" y="1981200"/>
            <a:ext cx="4419600" cy="4114800"/>
          </a:xfrm>
        </p:spPr>
        <p:txBody>
          <a:bodyPr/>
          <a:lstStyle/>
          <a:p>
            <a:r>
              <a:rPr lang="en-US" sz="2400" dirty="0"/>
              <a:t>The sun’s pull can heighten the moon’s effects or counteract them, depending on where the moon is in relation to the sun. </a:t>
            </a:r>
          </a:p>
          <a:p>
            <a:endParaRPr lang="en-US" sz="2400" dirty="0"/>
          </a:p>
        </p:txBody>
      </p:sp>
      <p:pic>
        <p:nvPicPr>
          <p:cNvPr id="33799"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81600" y="2209800"/>
            <a:ext cx="3276600"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172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Spring Tides</a:t>
            </a:r>
          </a:p>
        </p:txBody>
      </p:sp>
      <p:sp>
        <p:nvSpPr>
          <p:cNvPr id="35843" name="Rectangle 3"/>
          <p:cNvSpPr>
            <a:spLocks noGrp="1" noChangeArrowheads="1"/>
          </p:cNvSpPr>
          <p:nvPr>
            <p:ph type="body" sz="half" idx="1"/>
          </p:nvPr>
        </p:nvSpPr>
        <p:spPr/>
        <p:txBody>
          <a:bodyPr/>
          <a:lstStyle/>
          <a:p>
            <a:pPr>
              <a:lnSpc>
                <a:spcPct val="90000"/>
              </a:lnSpc>
            </a:pPr>
            <a:r>
              <a:rPr lang="en-US" sz="1800" dirty="0"/>
              <a:t>Spring tides are especially strong tides (they do not have anything to do with the season Spring). They occur when the Earth, the </a:t>
            </a:r>
            <a:r>
              <a:rPr lang="en-US" sz="1800" dirty="0">
                <a:hlinkClick r:id="rId2"/>
              </a:rPr>
              <a:t>Sun</a:t>
            </a:r>
            <a:r>
              <a:rPr lang="en-US" sz="1800" dirty="0"/>
              <a:t>, and the Moon are in a </a:t>
            </a:r>
            <a:r>
              <a:rPr lang="en-US" sz="1800" dirty="0">
                <a:solidFill>
                  <a:srgbClr val="FFFF00"/>
                </a:solidFill>
              </a:rPr>
              <a:t>line</a:t>
            </a:r>
            <a:r>
              <a:rPr lang="en-US" sz="1800" dirty="0"/>
              <a:t>. The gravitational forces of the Moon and the Sun both contribute to the tides. Spring tides occur during the </a:t>
            </a:r>
            <a:r>
              <a:rPr lang="en-US" sz="1800" dirty="0">
                <a:solidFill>
                  <a:srgbClr val="FFFF00"/>
                </a:solidFill>
              </a:rPr>
              <a:t>full moon</a:t>
            </a:r>
            <a:r>
              <a:rPr lang="en-US" sz="1800" dirty="0"/>
              <a:t> and the </a:t>
            </a:r>
            <a:r>
              <a:rPr lang="en-US" sz="1800" dirty="0">
                <a:solidFill>
                  <a:srgbClr val="FFFF00"/>
                </a:solidFill>
              </a:rPr>
              <a:t>new moon</a:t>
            </a:r>
            <a:r>
              <a:rPr lang="en-US" sz="1800" dirty="0"/>
              <a:t>. </a:t>
            </a:r>
            <a:br>
              <a:rPr lang="en-US" sz="1800" dirty="0"/>
            </a:br>
            <a:endParaRPr lang="en-US" sz="1800" dirty="0"/>
          </a:p>
          <a:p>
            <a:pPr>
              <a:lnSpc>
                <a:spcPct val="90000"/>
              </a:lnSpc>
            </a:pPr>
            <a:r>
              <a:rPr lang="en-US" sz="1800" dirty="0"/>
              <a:t>The Moon &amp; the Sun’s gravitational force combine to create a particularly strong tide.</a:t>
            </a:r>
          </a:p>
        </p:txBody>
      </p:sp>
      <p:pic>
        <p:nvPicPr>
          <p:cNvPr id="35857" name="Picture 17"/>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135563" y="3189288"/>
            <a:ext cx="3810000" cy="1697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2054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Neap Tides</a:t>
            </a:r>
          </a:p>
        </p:txBody>
      </p:sp>
      <p:sp>
        <p:nvSpPr>
          <p:cNvPr id="37891" name="Rectangle 3"/>
          <p:cNvSpPr>
            <a:spLocks noGrp="1" noChangeArrowheads="1"/>
          </p:cNvSpPr>
          <p:nvPr>
            <p:ph type="body" sz="half" idx="1"/>
          </p:nvPr>
        </p:nvSpPr>
        <p:spPr/>
        <p:txBody>
          <a:bodyPr/>
          <a:lstStyle/>
          <a:p>
            <a:pPr>
              <a:lnSpc>
                <a:spcPct val="80000"/>
              </a:lnSpc>
            </a:pPr>
            <a:r>
              <a:rPr lang="en-US" sz="2000" dirty="0"/>
              <a:t>Neap tides are especially </a:t>
            </a:r>
            <a:r>
              <a:rPr lang="en-US" sz="2000" dirty="0">
                <a:solidFill>
                  <a:srgbClr val="FFFF00"/>
                </a:solidFill>
              </a:rPr>
              <a:t>weak tides. </a:t>
            </a:r>
          </a:p>
          <a:p>
            <a:pPr>
              <a:lnSpc>
                <a:spcPct val="80000"/>
              </a:lnSpc>
            </a:pPr>
            <a:r>
              <a:rPr lang="en-US" sz="2000" dirty="0"/>
              <a:t>Moon &amp; Sun are </a:t>
            </a:r>
            <a:r>
              <a:rPr lang="en-US" sz="2000" dirty="0">
                <a:solidFill>
                  <a:srgbClr val="FFFF00"/>
                </a:solidFill>
              </a:rPr>
              <a:t>perpendicular</a:t>
            </a:r>
            <a:r>
              <a:rPr lang="en-US" sz="2000" dirty="0"/>
              <a:t> to each other. </a:t>
            </a:r>
          </a:p>
          <a:p>
            <a:pPr>
              <a:lnSpc>
                <a:spcPct val="80000"/>
              </a:lnSpc>
            </a:pPr>
            <a:r>
              <a:rPr lang="en-US" sz="2000" dirty="0"/>
              <a:t>Moon &amp; the Sun’s gravity cancel each other out.</a:t>
            </a:r>
          </a:p>
          <a:p>
            <a:pPr>
              <a:lnSpc>
                <a:spcPct val="80000"/>
              </a:lnSpc>
            </a:pPr>
            <a:r>
              <a:rPr lang="en-US" sz="2000" dirty="0"/>
              <a:t>They occur when the gravitational forces of the Moon and the Sun are perpendicular to one another (with respect to the Earth). Neap tides occur during quarter moons. </a:t>
            </a:r>
          </a:p>
        </p:txBody>
      </p:sp>
      <p:pic>
        <p:nvPicPr>
          <p:cNvPr id="37895"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135563" y="2814638"/>
            <a:ext cx="3810000" cy="2447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19138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Brain Check </a:t>
            </a:r>
          </a:p>
        </p:txBody>
      </p:sp>
      <p:sp>
        <p:nvSpPr>
          <p:cNvPr id="49155" name="Rectangle 3"/>
          <p:cNvSpPr>
            <a:spLocks noGrp="1" noChangeArrowheads="1"/>
          </p:cNvSpPr>
          <p:nvPr>
            <p:ph type="body" sz="half" idx="1"/>
          </p:nvPr>
        </p:nvSpPr>
        <p:spPr/>
        <p:txBody>
          <a:bodyPr/>
          <a:lstStyle/>
          <a:p>
            <a:r>
              <a:rPr lang="en-US" sz="2000" dirty="0"/>
              <a:t>Think to yourself, what is the difference between spring and neap tides?</a:t>
            </a:r>
          </a:p>
          <a:p>
            <a:r>
              <a:rPr lang="en-US" sz="2000" dirty="0"/>
              <a:t>On your </a:t>
            </a:r>
            <a:r>
              <a:rPr lang="en-US" sz="2000" dirty="0" smtClean="0"/>
              <a:t>notes, </a:t>
            </a:r>
            <a:r>
              <a:rPr lang="en-US" sz="2000" dirty="0"/>
              <a:t>draw a Venn diagram comparing and contrasting spring and neap tides.</a:t>
            </a:r>
          </a:p>
          <a:p>
            <a:r>
              <a:rPr lang="en-US" sz="2000" dirty="0"/>
              <a:t>Using your </a:t>
            </a:r>
            <a:r>
              <a:rPr lang="en-US" sz="2000" dirty="0" smtClean="0"/>
              <a:t>notes as </a:t>
            </a:r>
            <a:r>
              <a:rPr lang="en-US" sz="2000" dirty="0"/>
              <a:t>a guide, discuss with your neighbor the similarities and differences of spring and neap tides.</a:t>
            </a:r>
          </a:p>
        </p:txBody>
      </p:sp>
      <p:pic>
        <p:nvPicPr>
          <p:cNvPr id="49163" name="Picture 11" descr="thinking cap"/>
          <p:cNvPicPr>
            <a:picLocks noGrp="1" noChangeAspect="1" noChangeArrowheads="1" noCrop="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635625" y="1981200"/>
            <a:ext cx="280828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38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p:cTn id="7" dur="500" fill="hold"/>
                                        <p:tgtEl>
                                          <p:spTgt spid="4915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15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915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15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15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49155">
                                            <p:txEl>
                                              <p:pRg st="1" end="1"/>
                                            </p:txEl>
                                          </p:spTgt>
                                        </p:tgtEl>
                                        <p:attrNameLst>
                                          <p:attrName>style.visibility</p:attrName>
                                        </p:attrNameLst>
                                      </p:cBhvr>
                                      <p:to>
                                        <p:strVal val="visible"/>
                                      </p:to>
                                    </p:set>
                                    <p:anim calcmode="lin" valueType="num">
                                      <p:cBhvr>
                                        <p:cTn id="16" dur="500" fill="hold"/>
                                        <p:tgtEl>
                                          <p:spTgt spid="4915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915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4915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915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915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49155">
                                            <p:txEl>
                                              <p:pRg st="2" end="2"/>
                                            </p:txEl>
                                          </p:spTgt>
                                        </p:tgtEl>
                                        <p:attrNameLst>
                                          <p:attrName>style.visibility</p:attrName>
                                        </p:attrNameLst>
                                      </p:cBhvr>
                                      <p:to>
                                        <p:strVal val="visible"/>
                                      </p:to>
                                    </p:set>
                                    <p:anim calcmode="lin" valueType="num">
                                      <p:cBhvr>
                                        <p:cTn id="25" dur="500" fill="hold"/>
                                        <p:tgtEl>
                                          <p:spTgt spid="4915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9155">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4915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915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600" b="1" dirty="0">
                <a:solidFill>
                  <a:schemeClr val="tx1"/>
                </a:solidFill>
              </a:rPr>
              <a:t>Tidal Range</a:t>
            </a:r>
          </a:p>
        </p:txBody>
      </p:sp>
      <p:sp>
        <p:nvSpPr>
          <p:cNvPr id="47107" name="Rectangle 3"/>
          <p:cNvSpPr>
            <a:spLocks noGrp="1" noChangeArrowheads="1"/>
          </p:cNvSpPr>
          <p:nvPr>
            <p:ph type="body" sz="half" idx="1"/>
          </p:nvPr>
        </p:nvSpPr>
        <p:spPr>
          <a:xfrm>
            <a:off x="1173163" y="1981200"/>
            <a:ext cx="7513637" cy="1447800"/>
          </a:xfrm>
        </p:spPr>
        <p:txBody>
          <a:bodyPr>
            <a:normAutofit lnSpcReduction="10000"/>
          </a:bodyPr>
          <a:lstStyle/>
          <a:p>
            <a:pPr>
              <a:lnSpc>
                <a:spcPct val="90000"/>
              </a:lnSpc>
              <a:spcAft>
                <a:spcPct val="20000"/>
              </a:spcAft>
              <a:buClrTx/>
              <a:buSzTx/>
              <a:buFontTx/>
              <a:buChar char="•"/>
            </a:pPr>
            <a:r>
              <a:rPr lang="en-US" dirty="0"/>
              <a:t>The </a:t>
            </a:r>
            <a:r>
              <a:rPr lang="en-US" b="1" dirty="0">
                <a:solidFill>
                  <a:srgbClr val="FF3399"/>
                </a:solidFill>
              </a:rPr>
              <a:t>tidal range</a:t>
            </a:r>
            <a:r>
              <a:rPr lang="en-US" dirty="0"/>
              <a:t> is the difference between the level of the ocean at </a:t>
            </a:r>
            <a:r>
              <a:rPr lang="en-US" dirty="0">
                <a:solidFill>
                  <a:srgbClr val="FFFF00"/>
                </a:solidFill>
              </a:rPr>
              <a:t>high tide and low tide.</a:t>
            </a:r>
          </a:p>
          <a:p>
            <a:pPr>
              <a:lnSpc>
                <a:spcPct val="90000"/>
              </a:lnSpc>
            </a:pPr>
            <a:endParaRPr lang="en-US" sz="2000" dirty="0"/>
          </a:p>
        </p:txBody>
      </p:sp>
      <p:pic>
        <p:nvPicPr>
          <p:cNvPr id="47109" name="Picture 5" descr="im39 high tide"/>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914400" y="3581400"/>
            <a:ext cx="4038600" cy="2597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im39 low t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581400"/>
            <a:ext cx="3962400" cy="259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739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box(out)">
                                      <p:cBhvr>
                                        <p:cTn id="7" dur="500"/>
                                        <p:tgtEl>
                                          <p:spTgt spid="47109"/>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7110"/>
                                        </p:tgtEl>
                                        <p:attrNameLst>
                                          <p:attrName>style.visibility</p:attrName>
                                        </p:attrNameLst>
                                      </p:cBhvr>
                                      <p:to>
                                        <p:strVal val="visible"/>
                                      </p:to>
                                    </p:set>
                                    <p:animEffect transition="in" filter="box(out)">
                                      <p:cBhvr>
                                        <p:cTn id="11"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a:t>Mont St. Michel</a:t>
            </a:r>
          </a:p>
        </p:txBody>
      </p:sp>
      <p:sp>
        <p:nvSpPr>
          <p:cNvPr id="59395" name="Rectangle 3"/>
          <p:cNvSpPr>
            <a:spLocks noGrp="1" noChangeArrowheads="1"/>
          </p:cNvSpPr>
          <p:nvPr>
            <p:ph type="body" sz="half" idx="1"/>
          </p:nvPr>
        </p:nvSpPr>
        <p:spPr/>
        <p:txBody>
          <a:bodyPr>
            <a:normAutofit lnSpcReduction="10000"/>
          </a:bodyPr>
          <a:lstStyle/>
          <a:p>
            <a:pPr>
              <a:lnSpc>
                <a:spcPct val="80000"/>
              </a:lnSpc>
            </a:pPr>
            <a:r>
              <a:rPr lang="en-US" sz="2000" dirty="0"/>
              <a:t>A great example of tidal surge is the castle Mont St. Michel in France. </a:t>
            </a:r>
          </a:p>
          <a:p>
            <a:pPr>
              <a:lnSpc>
                <a:spcPct val="80000"/>
              </a:lnSpc>
            </a:pPr>
            <a:r>
              <a:rPr lang="en-US" sz="2000" dirty="0"/>
              <a:t>The tides surrounding the “Mount” can vary by 14 meters between high and low tides, and move in as rapidly as 1 meter a second.</a:t>
            </a:r>
          </a:p>
          <a:p>
            <a:pPr>
              <a:lnSpc>
                <a:spcPct val="80000"/>
              </a:lnSpc>
            </a:pPr>
            <a:r>
              <a:rPr lang="en-US" sz="2000" dirty="0"/>
              <a:t>The “Mount” is connected to the mainland by a thin natural land bridge, which before modernization was covered by the sea at high tide, and revealed during the low tide</a:t>
            </a:r>
            <a:r>
              <a:rPr lang="en-US" sz="2000" dirty="0" smtClean="0"/>
              <a:t>.</a:t>
            </a:r>
          </a:p>
          <a:p>
            <a:pPr>
              <a:lnSpc>
                <a:spcPct val="80000"/>
              </a:lnSpc>
            </a:pPr>
            <a:r>
              <a:rPr lang="en-US" sz="2000" smtClean="0">
                <a:hlinkClick r:id="rId2"/>
              </a:rPr>
              <a:t>https://www.youtube.com/watch?v=tsKqnpQs4jw</a:t>
            </a:r>
            <a:endParaRPr lang="en-US" sz="2000" dirty="0"/>
          </a:p>
        </p:txBody>
      </p:sp>
      <p:pic>
        <p:nvPicPr>
          <p:cNvPr id="59397" name="Picture 5" descr="Mont_Saint_Michel(50)"/>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410200" y="3886200"/>
            <a:ext cx="3352800" cy="2197100"/>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8" name="Picture 6" descr="mont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371600"/>
            <a:ext cx="3251200" cy="22828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277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 of Fundy</a:t>
            </a:r>
            <a:endParaRPr lang="en-US" dirty="0"/>
          </a:p>
        </p:txBody>
      </p:sp>
      <p:sp>
        <p:nvSpPr>
          <p:cNvPr id="3" name="Text Placeholder 2"/>
          <p:cNvSpPr>
            <a:spLocks noGrp="1"/>
          </p:cNvSpPr>
          <p:nvPr>
            <p:ph type="body" sz="half" idx="1"/>
          </p:nvPr>
        </p:nvSpPr>
        <p:spPr/>
        <p:txBody>
          <a:bodyPr/>
          <a:lstStyle/>
          <a:p>
            <a:r>
              <a:rPr lang="en-US" dirty="0" smtClean="0">
                <a:hlinkClick r:id="rId2"/>
              </a:rPr>
              <a:t>https://www.youtube.com/watch?v=qfhNjpu_IU4</a:t>
            </a:r>
            <a:endParaRPr lang="en-US" dirty="0"/>
          </a:p>
        </p:txBody>
      </p:sp>
      <p:sp>
        <p:nvSpPr>
          <p:cNvPr id="4" name="Content Placeholder 3"/>
          <p:cNvSpPr>
            <a:spLocks noGrp="1"/>
          </p:cNvSpPr>
          <p:nvPr>
            <p:ph sz="half" idx="2"/>
          </p:nvPr>
        </p:nvSpPr>
        <p:spPr/>
        <p:txBody>
          <a:bodyPr/>
          <a:lstStyle/>
          <a:p>
            <a:endParaRPr lang="en-US"/>
          </a:p>
        </p:txBody>
      </p:sp>
      <p:sp>
        <p:nvSpPr>
          <p:cNvPr id="45058" name="AutoShape 2" descr="data:image/jpeg;base64,/9j/4AAQSkZJRgABAQAAAQABAAD/2wCEAAkGBhQQEBUREhQUFBQVFxgUFxUVFRQYGBgWFhcWFRcZGBcXHCceHBojGRcYIDAgJCgqLS0sGB4xNTAqNSYrLikBCQoKDgwOGg8PGiokHyQpLCwsMiosLCoqKSwpLCwsLCosKSwsLCkpKSwsLCwsLC0sLCwsLCwsLCkpLCwpLCwsLP/AABEIALsBDQMBIgACEQEDEQH/xAAbAAABBQEBAAAAAAAAAAAAAAACAAEDBAUGB//EAEEQAAIBAwMBBgIIAggFBQAAAAECEQADEgQhMQUGEyJBUWEycSMzQlJicoGRFKFDU4KiscHR8BUkY4OSBxYXc+H/xAAbAQACAwEBAQAAAAAAAAAAAAAAAgEEBQMGB//EADcRAAEEAAQEAwYFAgcAAAAAAAEAAgMRBBIhMQVBUWFxgbETIjJCkaEUwdHw8SNSBhUkM6Lh4v/aAAwDAQACEQMRAD8A9KuXlQSxCj1YgD9zSsalX3RlaOcWDR+xrJ7YR/w/Uz/VP+8bfzrD0fUF076i8SGHcacG/aVYUkhBbKklchORYnYcgARWSSrwbYXcUa1xdrr94afv2uZLZ1TWr2K2yWsZBQ2y/ECRuAJE1s6/V37Gge78d9bZfdQYJMxioE4A/riaLSlq3i4UEkgAbkkwABySfSgTX2ygud4mDbq+ShTPEMTBriOt9Udlu2+/DWVv6PC79H4s2VrikqArBYD8bAwa2O3sL0y4CVP1QBOIDHvbZkAbcAmB71Foy7LptNqkuSUdXA2JVlaD6GDVla5PW659Nc07tdtLbvXyruiKEKdyTbJJyg5rsZMyPlVHp3aK/eXRL/EKjX21K3CEtZDuy/dwpHhOyiI/Si0mQnVd49wKCzEAASSSAAPUk8U9m+rqHRgysJDKQQQeCCORXA6ftY97T2FvXRa77TXWN1VQ53kbAWwCCoJWWKgSZAEUundSv2dNoBacm3f0wsIFVCE1QRcCWxJxgPIJ2wPyotHsyu+NAaSAgAE5ECCxgE+5A2/amJqVzUbVG1SNUbUJwo2qNqkao2qUyGhNEaE0KUJpqc01ClCaE0RoTQpVLXdSFlkDK2LSM1EhWEEAgeLcSdgfhNWEuBgGUggiQQQQR6gjkU96yHUqwkH/AHsfI+h8jWHpdU+mcW7qsQ6yXQZKbi/WXABuA4hmWJDB28QLMOrWhw039Vzc8tdrt6LcpjSVwQCCCDuCDIIO4IPpVfUa5UbE5s0SQlu45A9WwUwNvPnymkAJ0C6FwaLJUxrM1/UDD27YvFx4c7dm5cVWIBiVB8QBHykekVZF/viEtNsQGa4sEIp4AnbM+Q8hJI4DadjTLbUIohRsB/Pk7kk7knckkmuL5ch7rjLNl0C5zSaZXUx0/EKY8VxkdzAMqbiqzLvEuVkg7edXtGdPZbJtO1hpgXLihgMoG11WcIDxuVmtiKC9ZDqVYSrAqR6giCK6M4lIDqBSyX4drhVn6lWsqWVZQu3bOxU30HDBl70ezK0K/wCYEE/dJ3Mb9pEyCIl245k4BMGAABk9+U/zrdjxUL25g4LKdhpGmqTdpOpmy2lgkB9SiNBgFXDJB9snU/oK2sq8/wD/AFG6k38EbxtvbNm7pmAc2ySTcZyR3bsP6JeTXRXO1arGVm8pYBgPoWOJ4JCXTAO/Poals8ZPxDsur8K/I0ga639VpavVLattcbZUUsfkBP71mWu1lk2wzZLK5MIyCkd5KkrsTNq5xzHuK1mQEQQCPQieDI/nvUF3pVpyzNbQlxixjcg5Tv5TkZI3M1gL1grms7WdZsv8TXQqGXQJsxUu2LyJ8PcuxCkbKZmQDZPaa0GgZmGNswrTmDbXEDz3uLv7/td/gbcY92kbbYLG3G0RtJj0miGjtzOCTzOC8zM8eu/zo1UaLPftfp1TIZnZmChCCcbfe8HiU3Bq2naG0VdlyPdultpBEFrndbE8gNlP5T7TONBaPNu3xHwJxGMccRt8qmt6VFkBEEkEwqiSNwTtuRA39qNVGip2e1FhuC/GZ8BGKhVcMZ4BV1I+flvQWu2Flm2DxsJK8t4xiByWyQrvG5q+On2oA7q3AmB3abZbNG20jn1oh0+15WrfGP1acGZHHHiO3ufWo1UaKme1+nAJ+k2E7W25GEj5jvFn0k77VF1TrFm04vM1x8bXepbULhLJcIbKJzZEuASSBvsJ31DobZEG3bI4jBIgBRxHoqj+yPQUT6VGglEJAKiVUwpEFRI4I2ihRos/V9qEtOEdLg2VmIAIUNbu3D7nEWmnake01o2zcQO4FxbRAUgyzBZUHkb1oXNMjGSiExElVJjcRJHEM23ufWhGmQSAiCWzMKu7feO3xe/NCNFj3u2VkIzDJoBYAA7jBnWSRsWCN8oon7V2AWBLyoJYd20jF2Qg+8q3tAmauXukWWZWNtCVEDbYAgg+EeE7EjcUVzRWzJNu2ZBBlFMgnIg7ebb/AD3qdU2iz37SJgbgVyouLbkAGcrYuZKAdxiwqtf7WWVVj4mIyIAB3gXCNyNiRac/p8q2P4VAICJEgxivIGIPHkNvlVZ+kWWYObakqCBttByB8Pw/aby86NVIpV9T15ECGGIcuOIxNtxbYN5g5GP0qvb7WWWaPGPu+BjkuCXMoG4BFxQPnWq+mQxKKYJIlV2JMkjbYk+dR/wFsf0dvkn4E5IgnjkjmjVSKTaLWLeQXE+EzE87Eggj1kVNQ27QUBVAUDgAAAfICnNSoTGhob99UUs7BVHLMQAPmTtVfS9VtXTCXFYxMTBgcnEwYHyqQDuiwpNTqVtrk3qAABJJOwVQNySfKqWluK3/ADN5ghtlgEZgostBRsmmGchufhhhjzk0tr6W6t37CBgn4y+MvHkAFgHkhmPB8UPVUVD3rKrW2KpdRlDBtx3bBSDk6tGwBJB2kqorZweGAbndvyvksPG4ovd7Jh051z7KHQ3GYslsYBibm42so/w+E/0jwbmJgLnv5Bma03c5Ilx0Z4RULhnkGb94oVZgxGwlRBQsQDKXNL0vMY92tixMm2FCtc/OFgIpgSDLMBBxEg7JrLxOJaw5YzZvU9ew7Lo0OfRfoBsOnc91mdA6adPYCOxZ2LXHY7ks5nc/aIGK5eeM1oRRRTVkuJcS4813Q0qKmIpVCGmmioXWQRJEiJESPcTtNQoXOdrumJfFmzdJNu9qUVlnHYWL0QRvIIB+daSdEtd3btuoud2i2wzgFoUBRJ/T/GsfrnRX7zTHv7zTqFHi7nw/Q3t9rURt57eI7GZG5o+ntbEG9dubAePu9o9MUHPvPFWHmmNp3romOyuiiFDTira0UQNFQChs6lXMKysdzCkHYMVPHowI+YIoUKYGjBqJ2CgsTAAkk7AAbkkngUGk1SXVztstxeMkYMu3usihQrYNEDUYB9DTPcCiSYEgSdtyQAN/UkD9aEKbKnyqHvROMjIAMR5wSQDHMSCJ9qfKhRSkLUJahmmJoQnJoSaYtQk0KUxNKlUWo1C21Luyqo5ZiAB8ydqEIzQ1mP1dn+ptmP6y7KL/AGU+Nv1Cj3qF9G1z6647j7i/R2//ABQyw9nZquxYGWTWqHdVJcbFHpdnsrWr67YtEh7qAryoOTCPVElh+1RN1ZmMW7Lk+t2LS+nBm5/coksIqd2FUIQQUAAWDsRiNories9Na1f75Sc7agBoVmiMbbgFDJwDIxJG6AlkU76cPCoyfecqR4i92jQB912H/DA8m/F1zO8QEB8rY+zH3viPJPAFe9rLYtldY1v6Ig53cQrCDjcGWwJEggeYYcRJdN6t/FohsLvcTvJf4UXIqC2J8RJBhQd8TuImrXUOx9nUWil0uzHc3ZhvkAPCEifCBEwTLCaibFwYU+yI8a5KqyGSY53lNpdYdSSLIIUGHukAY+ZCo3iL7/aUKOd+DoaXo9q22YUs/wB92e44nmGckrzwIFYHUuxxZ++bUQBcF1ySbXwtaAkoY+rW6JMCbpICyZC52l+myF+U729kLdtryi1btlbf1YJ3eHMRMkT4RWViHPxVZH3psAfp3vlor0cTIhopOs9E1hvNds3iQ+KKoOBtp42YDfGMxblgMoDfFwZuldX1KrdOpTfvLaWkC4MWugMFP2YUMoLAndLnMAVB0btyLuCOhZiwQvbxxyL2kEoWyUfT2p53LRwY37Oqt3rNvUNCpC3lLkDExsSZjYE+1cJTIxuSZgrQWP1HWl1UGl6/auFVkozvctojiGY2iwchRMKCjbmOPlWiRXM9Q0nTnZSbthGAxAS7b8S5B8WUHxDkQfJ34mqvSdTZ0twA6k3LdtGxMXnkstkH4Q0AdyWO4E3TAAXfkYGPFx3fQj0I8vVRdbrr4pqz17SaY/0yLvH0k29/+4FrRXcSNxzI3EfMVScxzdHClKEimqne67p0Yq1+0GG5GayPmJ2/WprWttuMkuIw9VdSP3BilLSNSFC5vtF1O6NVbtW3Kq06fbzv30LKT/8AXbXMfm9q6eI2/wAf9aCwbbgvbwcEyWQqwyACzkvnAA+QipYocboUhCKeue6x2m7llKNadMXYrl42ZBkVEHwnAMRIM4sDG1b166qAszBVWSWJAAA8yTwK0ywgAnmtAOBJHRSA1ytz/wBP0JYrfupk2RC8ZF7rkwCI+sHH2kVuZroNH1O1e2tXbdwxMI6MY9YUzFWhUAlqnQrB03Y9UN/6a6wv27lrFjIti7KnAH0QW0E+Vv8AEai0vYhbe/fOXBDKxGysHsPMFiT9QFMsdnYAgQB0k081OcqKC5Z+wKm2U/iLslAhciSQq6cCRkJg2C0cTcbnzmHYle9a5/EX92VgsiFK3Eu+GONxcH/dP3VjpBTzRncooLn+l9j1sXrV4XXY207uMQFYfSbsJ+PxzlzOX3iK6PKgFZHVestbupatC27NlnLEm3AlS6ruFO4k+cDzkS1rpHBo1KhzmsFnZbJammuL6vpmINy4+ZKle8ZR9AxnG7aUfCFMTBy2ByMGtheuXFENYLRAyt3rbTtye8Fv+U81cl4fMwAgX4clVZjI3k614rbqrq+qWrP1l22h9HdVPrwTPFZN67cvbXIRP6tGJyH/AFLkAkfhUAepYbDHvTo1ZbNtIOTIRCGArFkkcssAjzKBokrv3g4W94t5pc5Me0GmC/suifrwbayjXD95la3bHuWYS39gH5jkY+oNy2+dz/mHMd2WhQr7ZIi/ChYSVbknws3BIdD60tz6Jrgd1EB5A70DZnRdtg0qSJEjnkDUvWg6lWEqRBH+/wDGtSDAxwHaz3WfPipJDR0HRYvZ7tH3hNq8YfJgGYoAWn6tYMsRJAMb4k+hPQ5Vy2r0CC8r3QzXLfiQJAa+clCGZABkxcAgNKs3hAA2On9UF0upgPbOLhSxUHmFcgZEDmBsdjFXntB1CrObzC0cqz+s6TNMggdk3wPFxdi1s/PFSPRlU+VXMqWVIBRtINFzek6tes33ud4ht3Et5XmttCCCUFu0ILLlcYl2JAB8RkEV01rXXrRlmN9fMEW1cfkxCqfytHs3keX650sBiygBiC1tsQxBB7x0EoxBn6RYUt9YoiZrS0HXka0GusiMAA+TKFzjxBTMEjkgExMSSDVafAQSAuLd9zz/AH9laErwBlV2451F4vctEIqr3a3DbaHly7YIzKDGAymdiBG83M/eqdvWF/q7d657rbYLzHx3MU/Y1Mmh1L/Yt2h63Lhdht9y2Mefx1XbNhsKzJmGnmfsodHLK7MQq3VOm27yNlaS4+JxmFbKDjjciUM/aHHNZ/StMotW7tyx4CxRGNw3haJusi24f4ADCBlBXjeCK6O32dn6661weaBVt2zzsQJcj2LwY3Bqrr7md424i3YwAUCAXKK4MDaEVlCiNiSfJYqjGjETNZCO5JHL1XX2JjjOc/RSq0cbfKh1HiRlPmpH7gihyobNq7d3thFTyuXCSD7pbXdh7llB8pG9ak00cAzSGlUZG55pqHp17KxbJPNtCf1QTVTVaTSofHbshm+z3alm+VsAlv0BrR0fZjBFR7911VQoVcbQ2Ebm34/79aOl6fbsqRaRLZPmFEk+rHlt/U1jz8Xi+Rt+KtswhB1NeCw9Dpbwd2tWMLbBIDsLW65AkIqsQIK/EFO3FNqNDdLSdHac+bd5aJ/UugNUL3Y3VMIOpkkXgXDXFJ7wXY8O8S1wEweEUAbA1pjod0W7dkuxC/xILC4wMXMu5OWzeFTjA4y24rjJj3g2JGny2oHr4fddvwzOirv0u45yOjtq3k5vqhkceOypemPZVyZmyhPO+pulvdnN22SfmD86F+zeqDM1u+ELW0UnIklkshBE2/CveAMRvlzsZB0ul6G/buOXuZAqoDHeYuX2G0CCLbW1JjfHziqs+KeRmEjfpr6FOImt29StjW6Fb1trb7qwj5ehE+YO9cfqLlzuxpblt3Fu6iswwKtbU7BwzTscG4OSAbkkiu8Vaw+09tUwuD6wnHEcusMfkMTByPAkTuAbmGLTIGu66eK0MXeQubvX2XMdVtNatNAZ1UEowBa7ZbyZT8TAc7HIRG446m31SyQCL1pgQCG7y3uDwdjG9cw99SbVzMs85uFyhAQ9tLItgSbhc8EZE2zECBSGlUfTWUV1fxlMV8WW+SEjwsZkg7H2O9aUsDcd7wNV237rNjlOG90i7XQ3O0FgGBcDniLQa6Qffug0frFVb3U7t3ZAbKfeYA3T8lMqn65H2Wq+m1CuspxuIiII5BHkR6GpcqmLhcbDbjfokkx0jtGilVvJ3RW8GusyMhYl7txjbyUXBiSZGEmAPsiBMVbPWLmoUG2e6tkSG8LXGHtyqf3j+U0OVVLtpkY3LYmTL2+MvxLOwf8Ak3nB3Fl2Bhe8OI8uS4txMjWloPmpm0AYQ73rm0eO9dIPzUMF/lU1iytsYoqqOYUACfWB51l6/tFbtoGHjYgsEGQYqph/smCvmGiDyRV7S61Lq522DLxI9qsthawaNryXFxe7VxKs5VhdW0zrbNpGIRgwQQCDKkdwSdgD9hjIHwkGFB2sqjvWw6lWEgiCP9/4040KUaLG7OdaJb+GuAhlBCHEAYWwqlZzYllMzuYEBjlIrc1NkXFKmR5gjlSNwwPkQdxXP6x7lotiD3hEm6FDPcRIVQoIMMMvHAMAFgpLbX+gdV/iLIYxmCVYDkQSASJMEgbiTvImQQHc35gmcOYVG3plt3zcwBviRiDhbUQQ15m3+jIiBviQVUfEa2+na8Xra3FBhvVSJjkieV9DwRUHUNNmMgoZgCMWjF0PxW2naD5TwQPKZwdBfaxqA7E3EvwucMGksYyUkjIN4MRuApIVVVixWYd0VmC6fVWMxziwOSsOVYefuNyCPMEiuf1oa2Vv20QPZ8DWyJFsNBItgCQtzc5gM5JVQB4o6C1eDqGUyCJBHmDuCKpXrH8Q30Cm6w8DFTFspPiS5d4HqACWB+yQSDydKyIW80O6IwSaAV3R60XVyUEQcTMbMIyEjYkGVMbSCPKnOqlsEDXH80QSR+Y7Kg92IFXtD2V2Auv4QIFqzNu2B6FhDsPlgPw1vaXSJaUJbVUUcKoAH7DzrCxHGGDSEX3OytMwd6uXOt2XfULjqGCJIPd24ZtjIm4wge4Vf7RrZ0HRbNgDurSJ7geL9XPiP6mr8U8VhzYmWb43X6fRXmRtYKaFGRTFalihIqtSelFFYmq7N53i/eMLbsHuIJBZhbFsBbisCq+FCRv8PIkit4igIpmSPjNsNckpaDuuc6n2ZPdsth2AZSptuzNIIIOFxiWVvzZL7DmrXSOt96TauDC8vKwQGjkqDx64ydjILL4q2DVQdOt98dRj9KUFvKT8AJaAJgbk7jmndOZGZZNa2PMf9JQwA2FYNCaM0JqqpQmmNEaE0qhMaGioTUKFhdR1ltGbU6fVJkcXZA+WQ7wackDKCofwwwIkEAr5Z2m6fduRdXNw98qXVCGIgZMxIhkDFxLbSo5HFn/4y0+NxRdvDvBid7Z2JViBKbeNS+32nY1l9X6Cj3Li23blla40MzSbzsq44+DK+QZJkoARtv6rDukd7sY169l1nja33n7fmrOp1B0t+4WQG6gRbfhfB3uGGeQPj7vuwFJBIyUN51Y01oIgUGY89tyTJMDYSSTA2qHRaYWkVASYAWSZJgACT8hEcAAAbCptNYN+4UBIRI7xgYJJEqikbgxBJ8hEbtI1Q1uGa6aU2TX8BZxuYiNg0UWo0xyztkK/nPwuBwHA/kw3HuNiem1geRBV1+JDyJ4Pup8mGx+YID6nSixe7tJwNvPEsWxOWPhLEmCN4JPtFVuoaBL6lWHkRI5AOxHuD5g7H9otwSieMPHNcZIzG4scrGl1y3MsTurFWBBBBEHg+xB/UVNlXG6rQ3rTKLRVXUYW4QQVOIbffKTu0iVGR8exrobHVVJCsd5wyiEa4B4lQnkgg/sQJIMWCzolLOiXU+mC4CQASfiU7B9o5+y8bBvTYyOMrpqGw7XO8c2/qks+eXxGQzQhVRLEneWaYgV0WVUeo9NW7JAGRUqZ4dTyrRuPZhuPcSCA8kA8irWg6il9M7ZBEwedjAMbgeRBnzBB86sZVymnz09z6IswbIGyxlg+5AInbcqcxsVzZixIA6cN6/yoc2tlBbSHVWBcWJggyrDlWHBH7kR5gkedY2h0LfxDMsW4xFwAncCGAQfcOIAJMKuShQSxrbyqu9hrjjuhLp8THa2qmCVuOdgCIIAlgYMRNcnytiaXPNBMwE6BXZrLfpn8RdxtJ3qknvBmVto8RLuPUbNbEk+ElYmbveaNAW1GpW+RylrI2weYxtTl5fWMRJ4FavS9bqbjoE0yafTL/WbXCsSAltICHjnYb8msLEcXIB9i3zOn0HNWY8NWripNJ2YXm+e9P3ACtkeg7ufF/bJHoBxW4iAAAAADYAbAD0A8hTCjFeakmfM7M82Vca0NFBEoowKYVIBUALoEgKfGiAoopqTUoiKEipiKAighQoiKjNSkUDUhCUqM0JojQmuaVNTU9NUIQmmpzVXXdRt2ADdcICYEzzEngcAAkngDkioAJNBKp6Y04YESNwdwR6HikaRC5rX9avXVKqVsg+kux9i3hgHjbffYisu3rcYS4otngEfAfQK3kfwmD6TViaFgCCCJB2IO4I9xX0+HDshFMCz5JXym3lFevBFZjMKCxjcwBJgeu1Lp/U2S1jaClnZrj3WJKAsdggG9zFQq5SqnGQTVPuGt/VmV/q2JgfkblfkZHpjRp1FSGk4FRkyvsVA5J9R7iR71zxGFbPQfsOSaOQx2W7qyqnIu7M7kQWaOASYCgAKJJ2A+c0eVZOi68lwwYUkkp8UOkFg4JUQCA3PODRIE1pBqsNiEYytFBcnWTbt0960HGLCRz8iOCCNwQeCOKw9d09kAAMFYFu6fsgTCtyEJYiXA8YEGCRW5NMdxB3B8qcaIBpU+k697gIcCV2Zht4pbwwCQGC4lgCQCxHlWhlWcqmwPCCbQ+yBLWx+EfaT8PI8pGwti+CuQIxicpER6zxFQQoITajT5EMpxcbBvIj7rDzX/AA5EGn0moe7IS1cZ1OLBRKhuYN0wnG+5BjyB2qtcvFziAYiYllMHgsRuqkbhRDsDPgWGKTRC8RbFvv2TYLiO6t+0R3dob8AZR5MazpsScpLCA0fM7byHP06WurYx8y6HRdnc/FqCrD+qQnAH8bbFyPSFHsdiMHS6C4MtPhqriJdulLb22Nve85Vi7IqtIIaXYgTO1dZ0PpA01sqCCWbNsRigJAEIg+EQB7kyT7aVeR/zCRspeSH9LGniByVz2Yqtlj9I6AUYXbxVnAhEWSlvndZ5cgxlAgbAck7YphTiqUsz5n53myujQAKCIUYoBRikCYKQVItRrRiuoTBSCpAKiBo5pwnSaozRk1GTUFQUDVG1SE1V12XdvgQr4NiTwGxOJPsDFIUqM0JFcG3U797Ti2zhkcIxLqe8xlXKFlYBgRK7gGDuTV3s9qDZvpZUxbuZDAk4hlUuMAfhJgyo2PMSJrSl4TNHE6R1afcdQq4maTQU9ztVccnuUthAzAPcLMWxZlkIsQCRIJbjyrQ7PdQuX7bvc7va4yDBWXZYBnJm3mawuqNa/iP+XgqQ3e4D6MXAZBBHhLNLBgs7qpO/Nns91i1p7LpdfBu9uvBVyWV3LKVCgltiBtO4NdcRhI/wbJImGyddyef2Stcc5BK6c1W13T0vLi44OSkEhlaCMlYbgwT+59ag0naCxdbBbgDnhHDW2P5VuAFv0mtAqfQ/tWGQ+N2tgjyK67rkrl650z4iLtgxgoCWyCX8QBZsFIU5xKoYcgW8Tlr6LtJpry5JetiNirsEYHggq0HkH225NQ9q7X0K3Z+qbIKftlhhiPxwxx9SY85GKUB2IBjjYbfKtzB8PbxCMyF1OB10/hcXyZNKQzSmo8qWVe4pU6Uk1HfsK4GQ43BEgg+qsNwflSypZUUilhdS6DIYxmCOQPMAxlbXZhMSUhokRuZZuqPZCLa8dtYtBnJMkKpZmbnbICPKHJ+GK3pqtqdEryfhJEEgAhhxDqdnHz/SKbxT31U2l16XVyRgRx7yd4IO4MeRqeawLekFq9ncAUTOQkqzeOJY7pvccw0yW+LYCtouZAAZmJhVUSxPsP8APgDckDekeWsGYnRRl6I3uxv7gCJJJJgAAbkkkAAczVDp5V83xZW7xlKGCilG+sX7L3G+IMPCNju0ESkFmIOxBIMEHEQQyhlJBdtwzKfCpKg5M2K1zlbT47HEhY+8RCxHuRWe7/UguJqMf8v/AD6+CcDLpz9FpdK6SbxgSlpScnBOTNPiVWO8zOT8zInKSvWafTrbUIihVUQFAgAe1Np7AtoqKAAoCgDiBttUorwuMxr8U+zoBsOQCtsaGhFTihFEKpp0Qp6EU9MpRTWJ03tvpb6hluYghD4wQZediN4IiCTAEjfcVtVmL2X0oj6BBGHEiRbUIoMHcBVUQZBxEzAro3LzUqxY7R6d2RVvITcOKRPibBbkTETgymDvvUVjtdYL3LbFkNtxbOa7sxz+FVJeIts0kDwjLjejTs9pw63BZQMjNcUiRDuxdmgGCSxJ3pz2Z0xYsbS5M2RMuDMudiG8IJuPIWAc2kGa6As7pk13tjplYKLmRJI8IJHhKgyxhYlhBmDBgmK0tB1S3fUtacOFYo0TswgkEETMEH9RWf8A+2NLM9ynOX2uT5c/D5heB5CrXTel2tMpSygRSciBPMKs7k/ZVR+gpiW1optXiaEmmyoSaQlRaRNc92vsObaul1kVZV7fepaFxWj7bEeIRxkAQze1b5Ncv2k6jpr30LOckaRdVc0s3AGUZnz2JUqJgHfDYjrhgTKCBdb6Xp4JHHRc5Z1qQoEqDssqyqY2AViMTxEAmprttXEMAw9CARtxsaz7WJubW7TeZvWmDJkJAEsiktz5GN5I87+VfQYCZGWSD5EfYrOc2ijG2w4p8qjypZV3pJSK5bDDFgCD5EAj9jVa901GGwxaQQ4guMSCIZpPlHsOKnypZUjomv8AiFpgSNk7As2dxmuOOGcgxPOIACrP4QKOajypZUMibGMrBQ7KDZ3Uc0poMqWVWKTUjmlNBlSyopFI5pTQZUsqKRSOqN7pw2KRAnwEkJB5AjdQYG26+q1bypZVBYHCipGii0+pX4IwYD4CANh92NiPl/KtTovTjqLuR+rtMpP47gh1Uey+Fj+g9YzL1pXEMARz8j6j0PuK1uyGtNtv4ViGDd5cRohpyyZXMnI4tIPMIZ8qyONOlZhHey8+wXSMDNqutFPTU9fOlaRCnFCKemQjpxQg04qVKKnFDSplKMGiBoKU1KlS5UsqjmnmptFo8qC5dCgsSAACSTsABuST6RVXqXUk09prtycVicRJlmCAAfmYCuS6t2ofUW3sizgjjHNrgLBfteBVgMRsIYgTPlBt4bCTYk/02ki9T0SucBurnXe1CXrRtadnlom6BcthVkE4sQpLEbeHYSZPkeU0WiNowpYKXZipuZqAcoxyTMEnEmXInP1EXMqWVe5wvDIsM0BpN3d9e3h2VR0hcjmlNR5VzvXOrFybKGFkqzCZJHKgjfbgxvzxG997sgXBxDRZWrqOu21JVTmw5CkQPm3H+NUX7UxPht7f9Qk/yWuatgqrIoOx3YbbbgDbjeDsf/yW71C0gCiCeAo2j2J8uKyvxErySXhoC5PlIIDGk2ul0nahH5G3qhzj5iA37A1rWNQrrkhDA+Yrz97WJmTDDZhBHoQCBI8vfnfmpdF1Z7JLAksCMl8ricSfxD7w9pojxr2kZ9R15/RdmkO02K7+aU1W0mrW6gdTKsJH+/Wpsq1xqLCmlFlSyoJpTXWk9I8qWVBNKaKRSPKllQTSmikUjypZUE0popFI8qt9DXLW2fRRdf8AUJgD/fP71RmrHR9SberstsQxNkiDt3pWCCD99VG4OzHis7irXHByZen8/ZOz4l31ODVXX6vurNy7iWwRnxHnipaP5Vhr2ywt6drtpib6O5NrdVxaAAWgFoMlZke9fNI4XyfAL5fmrC6gU4ql03qlvUIXtEkA4kFWUhoDQVYA8MD6b1cpC0tNOFFSipwaEU9ClFNODQg09ShPTzTA0pqVKeaxuu9pRpmVFTvbhGRUMFCruAzMQeSDAjeD6b6Ot19uyhuXWCKNpM7k8AAbknyABJrhuu9XGquq6oUVAVDN8bgmfEBsFBEgcyT8O4OrwzBHFTAOaS3mR+qVzqCk6p2hvalSjYW7Z5RJZmAIIDXGA22GyqD71QyoJpTXv8NhIsM3LEKVVxLt0eVLKgmlNWaS0oOqaw2rLuOQNvzHwr/MiuVspCjk4kgxydzIH+PvW/2h3sH8yfvkAP70Vg2iV3jjwgep4/cbA+wqjN/ua9FQxhOgRadAHxXhlJO/hkY7KPkTP6VT1WgCgGDlvvIxAH8hPvV61jnAicRzzuTlt68VJqrTEHAgN7gEEeh9tz+9YGIoTHTRdYHHINVTs2WBgzuch+Ked48J+e/FSvaDGBHrPrHA+Y/37atrqK90M2cBEe09lFC22O4yZid4UqRtMg8VmOfsrwd1I9fML+vn7mrWBe+RhEjK/PfqB0321HdV8WA14LHWfT9/r2Wj2f1sQk7MNvzJCN++37Gt/KuB1OvNp7JGwLyP2gj5Db+ddxbeQDWpgT7pjPyn7cloMOZgcmyqbR6R7zi2gljMCQOBJ3NVcqs6LqLWSxTGWGMkBoEhjAO28DkGtF4dlOXddQOqlHTbpQPg0Hjbcy2Gw5Pi2prfT7rEAW3ksE+EjxEwASdgZ9asHtG8zhb5JIho3c3IjL7zH9/YU57T3Mg0JIIPDRIe1c+962l/c/pXuf8AtCamqpc0brJKtAAYkAkKDxkfL9aP/htzDOBEBoyXLEnENhM4kwJ9x6iiu9aZk7sokRC/HK7Y7eLfaBvPFPY686BcVTJQqh4bIojB1U74xIG8TAiab+tWwRQUDaS4JlHEEAyrbE8A7cn/ADpPpLgklHAX4pVhHHO23I/cVbTtE6riqWwsghfGRAwkbtJB7tZmf9B1HaG44IhACpXbLhkW35n0UfzoBmv4QigqGVDckjYwQQwMTDKwZTHsQKGaWVd3MDmlrtilW/pu2dwH6a0jL5m0SCB+S4SD/wCQ/wBcIrbFy4bIIt5QkhgcYBiG3AzLwDG0fMjlSms3DcJgw0vtYrGm12PHXn+qYuJFLY7MdUWxdu94wVGt5kngNaMH9StwbAScK7WzeDqHUyrAMCOCCJB/avKtZcKqWAmA3n5/EvzGSiQNyDtXpfR9H3GntWjyltFP5goy4/FNeQ/xBhmxYgyf3fkAujNlepwaAsByY3j9TwPnRCvOp1i9sNY1vTeAlS7pbLKSGCtJOJHBMBZ8stt4qh1fVtc6Xav96RcAssWttjncJVWWBtIYscTwU3EAipu1+vR9FKMrh7tpAUIIlbquwkegRpHtXEafTYsTt5nliSSWORkwCFbDbyHlJB9Lwvh5xUbXAVlebNcqGh/Z3Sl1LttL26tiyDdVheEKbYUDvGmCbbTjj9qCQQJkbVmdU7W3b4VbYfTxuzBkZi3kARPgHJmMthETOLNKa9FD/h/CxvzmzroDt4d0heVZ1muuXnzutkw2G0Ko9FXge55PmTAiLKo8qWVbUUDImhjBQC5mypMqWVR5Usq6UilJlSyqPKllRSKQa6x3ltk9Rt8xuP5gVzds5Yg7GWmRsSCdiPUE/pXTzWR1Tp5nvUGXm6eu0ZD8XHzj1qpiIz8Q81VxMJkb7u4Wbctn49wUJI2yGwgieYO9K/qJbYmJG2TL5RvA9aZb4KPDfe2In355/epbz5QCUIk+fsay3wtec43+qzmyuYMrh+SqWbkHFgPKCN5ERsW/08qnW4IViR5A7yxkRB/XyqbSFeNspO0yf3O8RWX2h68toYJDXYIn7gPO/r7VTOLMZLa2VsYb2pFc1na/Ud9q7aLwhJ9tzMV6TZMKB7VwnYvopLd8/wA967qa2OHRuymR3zLRyBjQwclHlSyoKVa9KaR5UsqClRSKR5UsqClRSKR5UsqClRSKR5UsqClRSKR5UsqClRSKRNBEHcHaK3+mdsmtIEu23uxsHVkyI8gwciSPvTv57yTz1KqGN4fDjWhso22I3TDRavW7N3WadtZdZbdrixZIlsW2DKwMd6x3G3AG4G9TdU7WvesCzg6OzLncttClFlmxMh1JIAj0Y+I1zNi+xu3bUnBMHVfIO6srMB6kKBPz9TNusrC8Gjc0e2N5XHLWlAHY9brW0xKr6KxAlkAYQAYWdkVWg+QLZQJ4I44FvKgpVvxRCJgYOSQ6o8qWVBSrrSikeVLKgpUUikeVLKgpUUikeVLKgpUUikeVLKgpUUiln9S6Mt3xL4W9R/nXOa3Q6q3xDAefi/yNdnSqnNgo5Ndj2QWtO4tedtpdZcJHiWdjG23pPNafR+xMENd/auxilVePhcTXZnEk904NCmik1i0EUKogCpMqClWmABoEl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data:image/jpeg;base64,/9j/4AAQSkZJRgABAQAAAQABAAD/2wCEAAkGBhQQEBUREhQUFBQVFxgUFxUVFRQYGBgWFhcWFRcZGBcXHCceHBojGRcYIDAgJCgqLS0sGB4xNTAqNSYrLikBCQoKDgwOGg8PGiokHyQpLCwsMiosLCoqKSwpLCwsLCosKSwsLCkpKSwsLCwsLC0sLCwsLCwsLCkpLCwpLCwsLP/AABEIALsBDQMBIgACEQEDEQH/xAAbAAABBQEBAAAAAAAAAAAAAAACAAEDBAUGB//EAEEQAAIBAwMBBgIIAggFBQAAAAECEQADEgQhMQUGEyJBUWEycSMzQlJicoGRFKFDU4KiscHR8BUkY4OSBxYXc+H/xAAbAQACAwEBAQAAAAAAAAAAAAAAAgEEBQMGB//EADcRAAEEAAQEAwYFAgcAAAAAAAEAAgMRBBIhMQVBUWFxgbETIjJCkaEUwdHw8SNSBhUkM6Lh4v/aAAwDAQACEQMRAD8A9KuXlQSxCj1YgD9zSsalX3RlaOcWDR+xrJ7YR/w/Uz/VP+8bfzrD0fUF076i8SGHcacG/aVYUkhBbKklchORYnYcgARWSSrwbYXcUa1xdrr94afv2uZLZ1TWr2K2yWsZBQ2y/ECRuAJE1s6/V37Gge78d9bZfdQYJMxioE4A/riaLSlq3i4UEkgAbkkwABySfSgTX2ygud4mDbq+ShTPEMTBriOt9Udlu2+/DWVv6PC79H4s2VrikqArBYD8bAwa2O3sL0y4CVP1QBOIDHvbZkAbcAmB71Foy7LptNqkuSUdXA2JVlaD6GDVla5PW659Nc07tdtLbvXyruiKEKdyTbJJyg5rsZMyPlVHp3aK/eXRL/EKjX21K3CEtZDuy/dwpHhOyiI/Si0mQnVd49wKCzEAASSSAAPUk8U9m+rqHRgysJDKQQQeCCORXA6ftY97T2FvXRa77TXWN1VQ53kbAWwCCoJWWKgSZAEUundSv2dNoBacm3f0wsIFVCE1QRcCWxJxgPIJ2wPyotHsyu+NAaSAgAE5ECCxgE+5A2/amJqVzUbVG1SNUbUJwo2qNqkao2qUyGhNEaE0KUJpqc01ClCaE0RoTQpVLXdSFlkDK2LSM1EhWEEAgeLcSdgfhNWEuBgGUggiQQQQR6gjkU96yHUqwkH/AHsfI+h8jWHpdU+mcW7qsQ6yXQZKbi/WXABuA4hmWJDB28QLMOrWhw039Vzc8tdrt6LcpjSVwQCCCDuCDIIO4IPpVfUa5UbE5s0SQlu45A9WwUwNvPnymkAJ0C6FwaLJUxrM1/UDD27YvFx4c7dm5cVWIBiVB8QBHykekVZF/viEtNsQGa4sEIp4AnbM+Q8hJI4DadjTLbUIohRsB/Pk7kk7knckkmuL5ch7rjLNl0C5zSaZXUx0/EKY8VxkdzAMqbiqzLvEuVkg7edXtGdPZbJtO1hpgXLihgMoG11WcIDxuVmtiKC9ZDqVYSrAqR6giCK6M4lIDqBSyX4drhVn6lWsqWVZQu3bOxU30HDBl70ezK0K/wCYEE/dJ3Mb9pEyCIl245k4BMGAABk9+U/zrdjxUL25g4LKdhpGmqTdpOpmy2lgkB9SiNBgFXDJB9snU/oK2sq8/wD/AFG6k38EbxtvbNm7pmAc2ySTcZyR3bsP6JeTXRXO1arGVm8pYBgPoWOJ4JCXTAO/Poals8ZPxDsur8K/I0ga639VpavVLattcbZUUsfkBP71mWu1lk2wzZLK5MIyCkd5KkrsTNq5xzHuK1mQEQQCPQieDI/nvUF3pVpyzNbQlxixjcg5Tv5TkZI3M1gL1grms7WdZsv8TXQqGXQJsxUu2LyJ8PcuxCkbKZmQDZPaa0GgZmGNswrTmDbXEDz3uLv7/td/gbcY92kbbYLG3G0RtJj0miGjtzOCTzOC8zM8eu/zo1UaLPftfp1TIZnZmChCCcbfe8HiU3Bq2naG0VdlyPdultpBEFrndbE8gNlP5T7TONBaPNu3xHwJxGMccRt8qmt6VFkBEEkEwqiSNwTtuRA39qNVGip2e1FhuC/GZ8BGKhVcMZ4BV1I+flvQWu2Flm2DxsJK8t4xiByWyQrvG5q+On2oA7q3AmB3abZbNG20jn1oh0+15WrfGP1acGZHHHiO3ufWo1UaKme1+nAJ+k2E7W25GEj5jvFn0k77VF1TrFm04vM1x8bXepbULhLJcIbKJzZEuASSBvsJ31DobZEG3bI4jBIgBRxHoqj+yPQUT6VGglEJAKiVUwpEFRI4I2ihRos/V9qEtOEdLg2VmIAIUNbu3D7nEWmnake01o2zcQO4FxbRAUgyzBZUHkb1oXNMjGSiExElVJjcRJHEM23ufWhGmQSAiCWzMKu7feO3xe/NCNFj3u2VkIzDJoBYAA7jBnWSRsWCN8oon7V2AWBLyoJYd20jF2Qg+8q3tAmauXukWWZWNtCVEDbYAgg+EeE7EjcUVzRWzJNu2ZBBlFMgnIg7ebb/AD3qdU2iz37SJgbgVyouLbkAGcrYuZKAdxiwqtf7WWVVj4mIyIAB3gXCNyNiRac/p8q2P4VAICJEgxivIGIPHkNvlVZ+kWWYObakqCBttByB8Pw/aby86NVIpV9T15ECGGIcuOIxNtxbYN5g5GP0qvb7WWWaPGPu+BjkuCXMoG4BFxQPnWq+mQxKKYJIlV2JMkjbYk+dR/wFsf0dvkn4E5IgnjkjmjVSKTaLWLeQXE+EzE87Eggj1kVNQ27QUBVAUDgAAAfICnNSoTGhob99UUs7BVHLMQAPmTtVfS9VtXTCXFYxMTBgcnEwYHyqQDuiwpNTqVtrk3qAABJJOwVQNySfKqWluK3/ADN5ghtlgEZgostBRsmmGchufhhhjzk0tr6W6t37CBgn4y+MvHkAFgHkhmPB8UPVUVD3rKrW2KpdRlDBtx3bBSDk6tGwBJB2kqorZweGAbndvyvksPG4ovd7Jh051z7KHQ3GYslsYBibm42so/w+E/0jwbmJgLnv5Bma03c5Ilx0Z4RULhnkGb94oVZgxGwlRBQsQDKXNL0vMY92tixMm2FCtc/OFgIpgSDLMBBxEg7JrLxOJaw5YzZvU9ew7Lo0OfRfoBsOnc91mdA6adPYCOxZ2LXHY7ks5nc/aIGK5eeM1oRRRTVkuJcS4813Q0qKmIpVCGmmioXWQRJEiJESPcTtNQoXOdrumJfFmzdJNu9qUVlnHYWL0QRvIIB+daSdEtd3btuoud2i2wzgFoUBRJ/T/GsfrnRX7zTHv7zTqFHi7nw/Q3t9rURt57eI7GZG5o+ntbEG9dubAePu9o9MUHPvPFWHmmNp3romOyuiiFDTira0UQNFQChs6lXMKysdzCkHYMVPHowI+YIoUKYGjBqJ2CgsTAAkk7AAbkkngUGk1SXVztstxeMkYMu3usihQrYNEDUYB9DTPcCiSYEgSdtyQAN/UkD9aEKbKnyqHvROMjIAMR5wSQDHMSCJ9qfKhRSkLUJahmmJoQnJoSaYtQk0KUxNKlUWo1C21Luyqo5ZiAB8ydqEIzQ1mP1dn+ptmP6y7KL/AGU+Nv1Cj3qF9G1z6647j7i/R2//ABQyw9nZquxYGWTWqHdVJcbFHpdnsrWr67YtEh7qAryoOTCPVElh+1RN1ZmMW7Lk+t2LS+nBm5/coksIqd2FUIQQUAAWDsRiNories9Na1f75Sc7agBoVmiMbbgFDJwDIxJG6AlkU76cPCoyfecqR4i92jQB912H/DA8m/F1zO8QEB8rY+zH3viPJPAFe9rLYtldY1v6Ig53cQrCDjcGWwJEggeYYcRJdN6t/FohsLvcTvJf4UXIqC2J8RJBhQd8TuImrXUOx9nUWil0uzHc3ZhvkAPCEifCBEwTLCaibFwYU+yI8a5KqyGSY53lNpdYdSSLIIUGHukAY+ZCo3iL7/aUKOd+DoaXo9q22YUs/wB92e44nmGckrzwIFYHUuxxZ++bUQBcF1ySbXwtaAkoY+rW6JMCbpICyZC52l+myF+U729kLdtryi1btlbf1YJ3eHMRMkT4RWViHPxVZH3psAfp3vlor0cTIhopOs9E1hvNds3iQ+KKoOBtp42YDfGMxblgMoDfFwZuldX1KrdOpTfvLaWkC4MWugMFP2YUMoLAndLnMAVB0btyLuCOhZiwQvbxxyL2kEoWyUfT2p53LRwY37Oqt3rNvUNCpC3lLkDExsSZjYE+1cJTIxuSZgrQWP1HWl1UGl6/auFVkozvctojiGY2iwchRMKCjbmOPlWiRXM9Q0nTnZSbthGAxAS7b8S5B8WUHxDkQfJ34mqvSdTZ0twA6k3LdtGxMXnkstkH4Q0AdyWO4E3TAAXfkYGPFx3fQj0I8vVRdbrr4pqz17SaY/0yLvH0k29/+4FrRXcSNxzI3EfMVScxzdHClKEimqne67p0Yq1+0GG5GayPmJ2/WprWttuMkuIw9VdSP3BilLSNSFC5vtF1O6NVbtW3Kq06fbzv30LKT/8AXbXMfm9q6eI2/wAf9aCwbbgvbwcEyWQqwyACzkvnAA+QipYocboUhCKeue6x2m7llKNadMXYrl42ZBkVEHwnAMRIM4sDG1b166qAszBVWSWJAAA8yTwK0ywgAnmtAOBJHRSA1ytz/wBP0JYrfupk2RC8ZF7rkwCI+sHH2kVuZroNH1O1e2tXbdwxMI6MY9YUzFWhUAlqnQrB03Y9UN/6a6wv27lrFjIti7KnAH0QW0E+Vv8AEai0vYhbe/fOXBDKxGysHsPMFiT9QFMsdnYAgQB0k081OcqKC5Z+wKm2U/iLslAhciSQq6cCRkJg2C0cTcbnzmHYle9a5/EX92VgsiFK3Eu+GONxcH/dP3VjpBTzRncooLn+l9j1sXrV4XXY207uMQFYfSbsJ+PxzlzOX3iK6PKgFZHVestbupatC27NlnLEm3AlS6ruFO4k+cDzkS1rpHBo1KhzmsFnZbJammuL6vpmINy4+ZKle8ZR9AxnG7aUfCFMTBy2ByMGtheuXFENYLRAyt3rbTtye8Fv+U81cl4fMwAgX4clVZjI3k614rbqrq+qWrP1l22h9HdVPrwTPFZN67cvbXIRP6tGJyH/AFLkAkfhUAepYbDHvTo1ZbNtIOTIRCGArFkkcssAjzKBokrv3g4W94t5pc5Me0GmC/suifrwbayjXD95la3bHuWYS39gH5jkY+oNy2+dz/mHMd2WhQr7ZIi/ChYSVbknws3BIdD60tz6Jrgd1EB5A70DZnRdtg0qSJEjnkDUvWg6lWEqRBH+/wDGtSDAxwHaz3WfPipJDR0HRYvZ7tH3hNq8YfJgGYoAWn6tYMsRJAMb4k+hPQ5Vy2r0CC8r3QzXLfiQJAa+clCGZABkxcAgNKs3hAA2On9UF0upgPbOLhSxUHmFcgZEDmBsdjFXntB1CrObzC0cqz+s6TNMggdk3wPFxdi1s/PFSPRlU+VXMqWVIBRtINFzek6tes33ud4ht3Et5XmttCCCUFu0ILLlcYl2JAB8RkEV01rXXrRlmN9fMEW1cfkxCqfytHs3keX650sBiygBiC1tsQxBB7x0EoxBn6RYUt9YoiZrS0HXka0GusiMAA+TKFzjxBTMEjkgExMSSDVafAQSAuLd9zz/AH9laErwBlV2451F4vctEIqr3a3DbaHly7YIzKDGAymdiBG83M/eqdvWF/q7d657rbYLzHx3MU/Y1Mmh1L/Yt2h63Lhdht9y2Mefx1XbNhsKzJmGnmfsodHLK7MQq3VOm27yNlaS4+JxmFbKDjjciUM/aHHNZ/StMotW7tyx4CxRGNw3haJusi24f4ADCBlBXjeCK6O32dn6661weaBVt2zzsQJcj2LwY3Bqrr7md424i3YwAUCAXKK4MDaEVlCiNiSfJYqjGjETNZCO5JHL1XX2JjjOc/RSq0cbfKh1HiRlPmpH7gihyobNq7d3thFTyuXCSD7pbXdh7llB8pG9ak00cAzSGlUZG55pqHp17KxbJPNtCf1QTVTVaTSofHbshm+z3alm+VsAlv0BrR0fZjBFR7911VQoVcbQ2Ebm34/79aOl6fbsqRaRLZPmFEk+rHlt/U1jz8Xi+Rt+KtswhB1NeCw9Dpbwd2tWMLbBIDsLW65AkIqsQIK/EFO3FNqNDdLSdHac+bd5aJ/UugNUL3Y3VMIOpkkXgXDXFJ7wXY8O8S1wEweEUAbA1pjod0W7dkuxC/xILC4wMXMu5OWzeFTjA4y24rjJj3g2JGny2oHr4fddvwzOirv0u45yOjtq3k5vqhkceOypemPZVyZmyhPO+pulvdnN22SfmD86F+zeqDM1u+ELW0UnIklkshBE2/CveAMRvlzsZB0ul6G/buOXuZAqoDHeYuX2G0CCLbW1JjfHziqs+KeRmEjfpr6FOImt29StjW6Fb1trb7qwj5ehE+YO9cfqLlzuxpblt3Fu6iswwKtbU7BwzTscG4OSAbkkiu8Vaw+09tUwuD6wnHEcusMfkMTByPAkTuAbmGLTIGu66eK0MXeQubvX2XMdVtNatNAZ1UEowBa7ZbyZT8TAc7HIRG446m31SyQCL1pgQCG7y3uDwdjG9cw99SbVzMs85uFyhAQ9tLItgSbhc8EZE2zECBSGlUfTWUV1fxlMV8WW+SEjwsZkg7H2O9aUsDcd7wNV237rNjlOG90i7XQ3O0FgGBcDniLQa6Qffug0frFVb3U7t3ZAbKfeYA3T8lMqn65H2Wq+m1CuspxuIiII5BHkR6GpcqmLhcbDbjfokkx0jtGilVvJ3RW8GusyMhYl7txjbyUXBiSZGEmAPsiBMVbPWLmoUG2e6tkSG8LXGHtyqf3j+U0OVVLtpkY3LYmTL2+MvxLOwf8Ak3nB3Fl2Bhe8OI8uS4txMjWloPmpm0AYQ73rm0eO9dIPzUMF/lU1iytsYoqqOYUACfWB51l6/tFbtoGHjYgsEGQYqph/smCvmGiDyRV7S61Lq522DLxI9qsthawaNryXFxe7VxKs5VhdW0zrbNpGIRgwQQCDKkdwSdgD9hjIHwkGFB2sqjvWw6lWEgiCP9/4040KUaLG7OdaJb+GuAhlBCHEAYWwqlZzYllMzuYEBjlIrc1NkXFKmR5gjlSNwwPkQdxXP6x7lotiD3hEm6FDPcRIVQoIMMMvHAMAFgpLbX+gdV/iLIYxmCVYDkQSASJMEgbiTvImQQHc35gmcOYVG3plt3zcwBviRiDhbUQQ15m3+jIiBviQVUfEa2+na8Xra3FBhvVSJjkieV9DwRUHUNNmMgoZgCMWjF0PxW2naD5TwQPKZwdBfaxqA7E3EvwucMGksYyUkjIN4MRuApIVVVixWYd0VmC6fVWMxziwOSsOVYefuNyCPMEiuf1oa2Vv20QPZ8DWyJFsNBItgCQtzc5gM5JVQB4o6C1eDqGUyCJBHmDuCKpXrH8Q30Cm6w8DFTFspPiS5d4HqACWB+yQSDydKyIW80O6IwSaAV3R60XVyUEQcTMbMIyEjYkGVMbSCPKnOqlsEDXH80QSR+Y7Kg92IFXtD2V2Auv4QIFqzNu2B6FhDsPlgPw1vaXSJaUJbVUUcKoAH7DzrCxHGGDSEX3OytMwd6uXOt2XfULjqGCJIPd24ZtjIm4wge4Vf7RrZ0HRbNgDurSJ7geL9XPiP6mr8U8VhzYmWb43X6fRXmRtYKaFGRTFalihIqtSelFFYmq7N53i/eMLbsHuIJBZhbFsBbisCq+FCRv8PIkit4igIpmSPjNsNckpaDuuc6n2ZPdsth2AZSptuzNIIIOFxiWVvzZL7DmrXSOt96TauDC8vKwQGjkqDx64ydjILL4q2DVQdOt98dRj9KUFvKT8AJaAJgbk7jmndOZGZZNa2PMf9JQwA2FYNCaM0JqqpQmmNEaE0qhMaGioTUKFhdR1ltGbU6fVJkcXZA+WQ7wackDKCofwwwIkEAr5Z2m6fduRdXNw98qXVCGIgZMxIhkDFxLbSo5HFn/4y0+NxRdvDvBid7Z2JViBKbeNS+32nY1l9X6Cj3Li23blla40MzSbzsq44+DK+QZJkoARtv6rDukd7sY169l1nja33n7fmrOp1B0t+4WQG6gRbfhfB3uGGeQPj7vuwFJBIyUN51Y01oIgUGY89tyTJMDYSSTA2qHRaYWkVASYAWSZJgACT8hEcAAAbCptNYN+4UBIRI7xgYJJEqikbgxBJ8hEbtI1Q1uGa6aU2TX8BZxuYiNg0UWo0xyztkK/nPwuBwHA/kw3HuNiem1geRBV1+JDyJ4Pup8mGx+YID6nSixe7tJwNvPEsWxOWPhLEmCN4JPtFVuoaBL6lWHkRI5AOxHuD5g7H9otwSieMPHNcZIzG4scrGl1y3MsTurFWBBBBEHg+xB/UVNlXG6rQ3rTKLRVXUYW4QQVOIbffKTu0iVGR8exrobHVVJCsd5wyiEa4B4lQnkgg/sQJIMWCzolLOiXU+mC4CQASfiU7B9o5+y8bBvTYyOMrpqGw7XO8c2/qks+eXxGQzQhVRLEneWaYgV0WVUeo9NW7JAGRUqZ4dTyrRuPZhuPcSCA8kA8irWg6il9M7ZBEwedjAMbgeRBnzBB86sZVymnz09z6IswbIGyxlg+5AInbcqcxsVzZixIA6cN6/yoc2tlBbSHVWBcWJggyrDlWHBH7kR5gkedY2h0LfxDMsW4xFwAncCGAQfcOIAJMKuShQSxrbyqu9hrjjuhLp8THa2qmCVuOdgCIIAlgYMRNcnytiaXPNBMwE6BXZrLfpn8RdxtJ3qknvBmVto8RLuPUbNbEk+ElYmbveaNAW1GpW+RylrI2weYxtTl5fWMRJ4FavS9bqbjoE0yafTL/WbXCsSAltICHjnYb8msLEcXIB9i3zOn0HNWY8NWripNJ2YXm+e9P3ACtkeg7ufF/bJHoBxW4iAAAAADYAbAD0A8hTCjFeakmfM7M82Vca0NFBEoowKYVIBUALoEgKfGiAoopqTUoiKEipiKAighQoiKjNSkUDUhCUqM0JojQmuaVNTU9NUIQmmpzVXXdRt2ADdcICYEzzEngcAAkngDkioAJNBKp6Y04YESNwdwR6HikaRC5rX9avXVKqVsg+kux9i3hgHjbffYisu3rcYS4otngEfAfQK3kfwmD6TViaFgCCCJB2IO4I9xX0+HDshFMCz5JXym3lFevBFZjMKCxjcwBJgeu1Lp/U2S1jaClnZrj3WJKAsdggG9zFQq5SqnGQTVPuGt/VmV/q2JgfkblfkZHpjRp1FSGk4FRkyvsVA5J9R7iR71zxGFbPQfsOSaOQx2W7qyqnIu7M7kQWaOASYCgAKJJ2A+c0eVZOi68lwwYUkkp8UOkFg4JUQCA3PODRIE1pBqsNiEYytFBcnWTbt0960HGLCRz8iOCCNwQeCOKw9d09kAAMFYFu6fsgTCtyEJYiXA8YEGCRW5NMdxB3B8qcaIBpU+k697gIcCV2Zht4pbwwCQGC4lgCQCxHlWhlWcqmwPCCbQ+yBLWx+EfaT8PI8pGwti+CuQIxicpER6zxFQQoITajT5EMpxcbBvIj7rDzX/AA5EGn0moe7IS1cZ1OLBRKhuYN0wnG+5BjyB2qtcvFziAYiYllMHgsRuqkbhRDsDPgWGKTRC8RbFvv2TYLiO6t+0R3dob8AZR5MazpsScpLCA0fM7byHP06WurYx8y6HRdnc/FqCrD+qQnAH8bbFyPSFHsdiMHS6C4MtPhqriJdulLb22Nve85Vi7IqtIIaXYgTO1dZ0PpA01sqCCWbNsRigJAEIg+EQB7kyT7aVeR/zCRspeSH9LGniByVz2Yqtlj9I6AUYXbxVnAhEWSlvndZ5cgxlAgbAck7YphTiqUsz5n53myujQAKCIUYoBRikCYKQVItRrRiuoTBSCpAKiBo5pwnSaozRk1GTUFQUDVG1SE1V12XdvgQr4NiTwGxOJPsDFIUqM0JFcG3U797Ti2zhkcIxLqe8xlXKFlYBgRK7gGDuTV3s9qDZvpZUxbuZDAk4hlUuMAfhJgyo2PMSJrSl4TNHE6R1afcdQq4maTQU9ztVccnuUthAzAPcLMWxZlkIsQCRIJbjyrQ7PdQuX7bvc7va4yDBWXZYBnJm3mawuqNa/iP+XgqQ3e4D6MXAZBBHhLNLBgs7qpO/Nns91i1p7LpdfBu9uvBVyWV3LKVCgltiBtO4NdcRhI/wbJImGyddyef2Stcc5BK6c1W13T0vLi44OSkEhlaCMlYbgwT+59ag0naCxdbBbgDnhHDW2P5VuAFv0mtAqfQ/tWGQ+N2tgjyK67rkrl650z4iLtgxgoCWyCX8QBZsFIU5xKoYcgW8Tlr6LtJpry5JetiNirsEYHggq0HkH225NQ9q7X0K3Z+qbIKftlhhiPxwxx9SY85GKUB2IBjjYbfKtzB8PbxCMyF1OB10/hcXyZNKQzSmo8qWVe4pU6Uk1HfsK4GQ43BEgg+qsNwflSypZUUilhdS6DIYxmCOQPMAxlbXZhMSUhokRuZZuqPZCLa8dtYtBnJMkKpZmbnbICPKHJ+GK3pqtqdEryfhJEEgAhhxDqdnHz/SKbxT31U2l16XVyRgRx7yd4IO4MeRqeawLekFq9ncAUTOQkqzeOJY7pvccw0yW+LYCtouZAAZmJhVUSxPsP8APgDckDekeWsGYnRRl6I3uxv7gCJJJJgAAbkkkAAczVDp5V83xZW7xlKGCilG+sX7L3G+IMPCNju0ESkFmIOxBIMEHEQQyhlJBdtwzKfCpKg5M2K1zlbT47HEhY+8RCxHuRWe7/UguJqMf8v/AD6+CcDLpz9FpdK6SbxgSlpScnBOTNPiVWO8zOT8zInKSvWafTrbUIihVUQFAgAe1Np7AtoqKAAoCgDiBttUorwuMxr8U+zoBsOQCtsaGhFTihFEKpp0Qp6EU9MpRTWJ03tvpb6hluYghD4wQZediN4IiCTAEjfcVtVmL2X0oj6BBGHEiRbUIoMHcBVUQZBxEzAro3LzUqxY7R6d2RVvITcOKRPibBbkTETgymDvvUVjtdYL3LbFkNtxbOa7sxz+FVJeIts0kDwjLjejTs9pw63BZQMjNcUiRDuxdmgGCSxJ3pz2Z0xYsbS5M2RMuDMudiG8IJuPIWAc2kGa6As7pk13tjplYKLmRJI8IJHhKgyxhYlhBmDBgmK0tB1S3fUtacOFYo0TswgkEETMEH9RWf8A+2NLM9ynOX2uT5c/D5heB5CrXTel2tMpSygRSciBPMKs7k/ZVR+gpiW1optXiaEmmyoSaQlRaRNc92vsObaul1kVZV7fepaFxWj7bEeIRxkAQze1b5Ncv2k6jpr30LOckaRdVc0s3AGUZnz2JUqJgHfDYjrhgTKCBdb6Xp4JHHRc5Z1qQoEqDssqyqY2AViMTxEAmprttXEMAw9CARtxsaz7WJubW7TeZvWmDJkJAEsiktz5GN5I87+VfQYCZGWSD5EfYrOc2ijG2w4p8qjypZV3pJSK5bDDFgCD5EAj9jVa901GGwxaQQ4guMSCIZpPlHsOKnypZUjomv8AiFpgSNk7As2dxmuOOGcgxPOIACrP4QKOajypZUMibGMrBQ7KDZ3Uc0poMqWVWKTUjmlNBlSyopFI5pTQZUsqKRSOqN7pw2KRAnwEkJB5AjdQYG26+q1bypZVBYHCipGii0+pX4IwYD4CANh92NiPl/KtTovTjqLuR+rtMpP47gh1Uey+Fj+g9YzL1pXEMARz8j6j0PuK1uyGtNtv4ViGDd5cRohpyyZXMnI4tIPMIZ8qyONOlZhHey8+wXSMDNqutFPTU9fOlaRCnFCKemQjpxQg04qVKKnFDSplKMGiBoKU1KlS5UsqjmnmptFo8qC5dCgsSAACSTsABuST6RVXqXUk09prtycVicRJlmCAAfmYCuS6t2ofUW3sizgjjHNrgLBfteBVgMRsIYgTPlBt4bCTYk/02ki9T0SucBurnXe1CXrRtadnlom6BcthVkE4sQpLEbeHYSZPkeU0WiNowpYKXZipuZqAcoxyTMEnEmXInP1EXMqWVe5wvDIsM0BpN3d9e3h2VR0hcjmlNR5VzvXOrFybKGFkqzCZJHKgjfbgxvzxG997sgXBxDRZWrqOu21JVTmw5CkQPm3H+NUX7UxPht7f9Qk/yWuatgqrIoOx3YbbbgDbjeDsf/yW71C0gCiCeAo2j2J8uKyvxErySXhoC5PlIIDGk2ul0nahH5G3qhzj5iA37A1rWNQrrkhDA+Yrz97WJmTDDZhBHoQCBI8vfnfmpdF1Z7JLAksCMl8ricSfxD7w9pojxr2kZ9R15/RdmkO02K7+aU1W0mrW6gdTKsJH+/Wpsq1xqLCmlFlSyoJpTXWk9I8qWVBNKaKRSPKllQTSmikUjypZUE0popFI8qt9DXLW2fRRdf8AUJgD/fP71RmrHR9SberstsQxNkiDt3pWCCD99VG4OzHis7irXHByZen8/ZOz4l31ODVXX6vurNy7iWwRnxHnipaP5Vhr2ywt6drtpib6O5NrdVxaAAWgFoMlZke9fNI4XyfAL5fmrC6gU4ql03qlvUIXtEkA4kFWUhoDQVYA8MD6b1cpC0tNOFFSipwaEU9ClFNODQg09ShPTzTA0pqVKeaxuu9pRpmVFTvbhGRUMFCruAzMQeSDAjeD6b6Ot19uyhuXWCKNpM7k8AAbknyABJrhuu9XGquq6oUVAVDN8bgmfEBsFBEgcyT8O4OrwzBHFTAOaS3mR+qVzqCk6p2hvalSjYW7Z5RJZmAIIDXGA22GyqD71QyoJpTXv8NhIsM3LEKVVxLt0eVLKgmlNWaS0oOqaw2rLuOQNvzHwr/MiuVspCjk4kgxydzIH+PvW/2h3sH8yfvkAP70Vg2iV3jjwgep4/cbA+wqjN/ua9FQxhOgRadAHxXhlJO/hkY7KPkTP6VT1WgCgGDlvvIxAH8hPvV61jnAicRzzuTlt68VJqrTEHAgN7gEEeh9tz+9YGIoTHTRdYHHINVTs2WBgzuch+Ked48J+e/FSvaDGBHrPrHA+Y/37atrqK90M2cBEe09lFC22O4yZid4UqRtMg8VmOfsrwd1I9fML+vn7mrWBe+RhEjK/PfqB0321HdV8WA14LHWfT9/r2Wj2f1sQk7MNvzJCN++37Gt/KuB1OvNp7JGwLyP2gj5Db+ddxbeQDWpgT7pjPyn7cloMOZgcmyqbR6R7zi2gljMCQOBJ3NVcqs6LqLWSxTGWGMkBoEhjAO28DkGtF4dlOXddQOqlHTbpQPg0Hjbcy2Gw5Pi2prfT7rEAW3ksE+EjxEwASdgZ9asHtG8zhb5JIho3c3IjL7zH9/YU57T3Mg0JIIPDRIe1c+962l/c/pXuf8AtCamqpc0brJKtAAYkAkKDxkfL9aP/htzDOBEBoyXLEnENhM4kwJ9x6iiu9aZk7sokRC/HK7Y7eLfaBvPFPY686BcVTJQqh4bIojB1U74xIG8TAiab+tWwRQUDaS4JlHEEAyrbE8A7cn/ADpPpLgklHAX4pVhHHO23I/cVbTtE6riqWwsghfGRAwkbtJB7tZmf9B1HaG44IhACpXbLhkW35n0UfzoBmv4QigqGVDckjYwQQwMTDKwZTHsQKGaWVd3MDmlrtilW/pu2dwH6a0jL5m0SCB+S4SD/wCQ/wBcIrbFy4bIIt5QkhgcYBiG3AzLwDG0fMjlSms3DcJgw0vtYrGm12PHXn+qYuJFLY7MdUWxdu94wVGt5kngNaMH9StwbAScK7WzeDqHUyrAMCOCCJB/avKtZcKqWAmA3n5/EvzGSiQNyDtXpfR9H3GntWjyltFP5goy4/FNeQ/xBhmxYgyf3fkAujNlepwaAsByY3j9TwPnRCvOp1i9sNY1vTeAlS7pbLKSGCtJOJHBMBZ8stt4qh1fVtc6Xav96RcAssWttjncJVWWBtIYscTwU3EAipu1+vR9FKMrh7tpAUIIlbquwkegRpHtXEafTYsTt5nliSSWORkwCFbDbyHlJB9Lwvh5xUbXAVlebNcqGh/Z3Sl1LttL26tiyDdVheEKbYUDvGmCbbTjj9qCQQJkbVmdU7W3b4VbYfTxuzBkZi3kARPgHJmMthETOLNKa9FD/h/CxvzmzroDt4d0heVZ1muuXnzutkw2G0Ko9FXge55PmTAiLKo8qWVbUUDImhjBQC5mypMqWVR5Usq6UilJlSyqPKllRSKQa6x3ltk9Rt8xuP5gVzds5Yg7GWmRsSCdiPUE/pXTzWR1Tp5nvUGXm6eu0ZD8XHzj1qpiIz8Q81VxMJkb7u4Wbctn49wUJI2yGwgieYO9K/qJbYmJG2TL5RvA9aZb4KPDfe2In355/epbz5QCUIk+fsay3wtec43+qzmyuYMrh+SqWbkHFgPKCN5ERsW/08qnW4IViR5A7yxkRB/XyqbSFeNspO0yf3O8RWX2h68toYJDXYIn7gPO/r7VTOLMZLa2VsYb2pFc1na/Ud9q7aLwhJ9tzMV6TZMKB7VwnYvopLd8/wA967qa2OHRuymR3zLRyBjQwclHlSyoKVa9KaR5UsqClRSKR5UsqClRSKR5UsqClRSKR5UsqClRSKR5UsqClRSKRNBEHcHaK3+mdsmtIEu23uxsHVkyI8gwciSPvTv57yTz1KqGN4fDjWhso22I3TDRavW7N3WadtZdZbdrixZIlsW2DKwMd6x3G3AG4G9TdU7WvesCzg6OzLncttClFlmxMh1JIAj0Y+I1zNi+xu3bUnBMHVfIO6srMB6kKBPz9TNusrC8Gjc0e2N5XHLWlAHY9brW0xKr6KxAlkAYQAYWdkVWg+QLZQJ4I44FvKgpVvxRCJgYOSQ6o8qWVBSrrSikeVLKgpUUikeVLKgpUUikeVLKgpUUikeVLKgpUUiln9S6Mt3xL4W9R/nXOa3Q6q3xDAefi/yNdnSqnNgo5Ndj2QWtO4tedtpdZcJHiWdjG23pPNafR+xMENd/auxilVePhcTXZnEk904NCmik1i0EUKogCpMqClWmABoEl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Answers-HOW FAR?</a:t>
            </a:r>
            <a:endParaRPr lang="en-US" dirty="0"/>
          </a:p>
        </p:txBody>
      </p:sp>
      <p:sp>
        <p:nvSpPr>
          <p:cNvPr id="3" name="Content Placeholder 2"/>
          <p:cNvSpPr>
            <a:spLocks noGrp="1"/>
          </p:cNvSpPr>
          <p:nvPr>
            <p:ph idx="1"/>
          </p:nvPr>
        </p:nvSpPr>
        <p:spPr/>
        <p:txBody>
          <a:bodyPr>
            <a:normAutofit lnSpcReduction="10000"/>
          </a:bodyPr>
          <a:lstStyle/>
          <a:p>
            <a:r>
              <a:rPr lang="en-US" dirty="0" smtClean="0"/>
              <a:t>Telescope 	350 miles above surface of Earth</a:t>
            </a:r>
          </a:p>
          <a:p>
            <a:r>
              <a:rPr lang="en-US" dirty="0" smtClean="0"/>
              <a:t>Moon 		250 thousand miles</a:t>
            </a:r>
          </a:p>
          <a:p>
            <a:r>
              <a:rPr lang="en-US" dirty="0" smtClean="0"/>
              <a:t>Sun 		93 million miles</a:t>
            </a:r>
          </a:p>
          <a:p>
            <a:r>
              <a:rPr lang="en-US" dirty="0" smtClean="0"/>
              <a:t>Saturn 		790 million miles (at its closest)</a:t>
            </a:r>
          </a:p>
          <a:p>
            <a:r>
              <a:rPr lang="en-US" dirty="0" smtClean="0"/>
              <a:t>Pleiades 		2400 trillion miles</a:t>
            </a:r>
          </a:p>
          <a:p>
            <a:r>
              <a:rPr lang="en-US" dirty="0" smtClean="0"/>
              <a:t>Galaxy 		200 million trillion miles</a:t>
            </a:r>
          </a:p>
          <a:p>
            <a:r>
              <a:rPr lang="en-US" dirty="0" smtClean="0"/>
              <a:t>Hubble view 	30 billion trillion miles</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Isaac Newton</a:t>
            </a:r>
          </a:p>
        </p:txBody>
      </p:sp>
      <p:sp>
        <p:nvSpPr>
          <p:cNvPr id="34819" name="Rectangle 3"/>
          <p:cNvSpPr>
            <a:spLocks noGrp="1" noChangeArrowheads="1"/>
          </p:cNvSpPr>
          <p:nvPr>
            <p:ph type="body" sz="half" idx="1"/>
          </p:nvPr>
        </p:nvSpPr>
        <p:spPr/>
        <p:txBody>
          <a:bodyPr/>
          <a:lstStyle/>
          <a:p>
            <a:r>
              <a:rPr lang="en-US" sz="2400" dirty="0"/>
              <a:t>Isaac Newton (1642 -1727) was the first person to explain tides scientifically. His explanation of the tides (and many other phenomena) was published in 1686, in the second volume of the </a:t>
            </a:r>
            <a:r>
              <a:rPr lang="en-US" sz="2400" dirty="0">
                <a:solidFill>
                  <a:srgbClr val="FFFF00"/>
                </a:solidFill>
              </a:rPr>
              <a:t>Principia</a:t>
            </a:r>
            <a:r>
              <a:rPr lang="en-US" sz="2400" dirty="0"/>
              <a:t>. </a:t>
            </a:r>
          </a:p>
        </p:txBody>
      </p:sp>
      <p:pic>
        <p:nvPicPr>
          <p:cNvPr id="34823"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345113" y="1981200"/>
            <a:ext cx="338931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4088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a:t>Tying it all together</a:t>
            </a:r>
          </a:p>
        </p:txBody>
      </p:sp>
      <p:sp>
        <p:nvSpPr>
          <p:cNvPr id="50179" name="Rectangle 3"/>
          <p:cNvSpPr>
            <a:spLocks noGrp="1" noChangeArrowheads="1"/>
          </p:cNvSpPr>
          <p:nvPr>
            <p:ph type="body" sz="half" idx="1"/>
          </p:nvPr>
        </p:nvSpPr>
        <p:spPr/>
        <p:txBody>
          <a:bodyPr/>
          <a:lstStyle/>
          <a:p>
            <a:r>
              <a:rPr lang="en-US" sz="2400" dirty="0"/>
              <a:t>Think to yourself, what you have learned about tides.</a:t>
            </a:r>
          </a:p>
          <a:p>
            <a:r>
              <a:rPr lang="en-US" sz="2400" dirty="0"/>
              <a:t>On a half piece of paper, write a power outline about tides as well as a graphic which describes tides.</a:t>
            </a:r>
          </a:p>
        </p:txBody>
      </p:sp>
      <p:grpSp>
        <p:nvGrpSpPr>
          <p:cNvPr id="50186" name="Group 10"/>
          <p:cNvGrpSpPr>
            <a:grpSpLocks/>
          </p:cNvGrpSpPr>
          <p:nvPr/>
        </p:nvGrpSpPr>
        <p:grpSpPr bwMode="auto">
          <a:xfrm>
            <a:off x="-131763" y="-661988"/>
            <a:ext cx="9407526" cy="7894638"/>
            <a:chOff x="0" y="0"/>
            <a:chExt cx="5926" cy="4973"/>
          </a:xfrm>
        </p:grpSpPr>
        <p:sp>
          <p:nvSpPr>
            <p:cNvPr id="50181" name="Rectangle 5"/>
            <p:cNvSpPr>
              <a:spLocks noChangeArrowheads="1"/>
            </p:cNvSpPr>
            <p:nvPr/>
          </p:nvSpPr>
          <p:spPr bwMode="auto">
            <a:xfrm>
              <a:off x="0" y="0"/>
              <a:ext cx="3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50185" name="Group 9"/>
            <p:cNvGrpSpPr>
              <a:grpSpLocks/>
            </p:cNvGrpSpPr>
            <p:nvPr/>
          </p:nvGrpSpPr>
          <p:grpSpPr bwMode="auto">
            <a:xfrm>
              <a:off x="0" y="0"/>
              <a:ext cx="5926" cy="4973"/>
              <a:chOff x="0" y="0"/>
              <a:chExt cx="5926" cy="4973"/>
            </a:xfrm>
          </p:grpSpPr>
          <p:sp>
            <p:nvSpPr>
              <p:cNvPr id="50182" name="Rectangle 6"/>
              <p:cNvSpPr>
                <a:spLocks noChangeArrowheads="1"/>
              </p:cNvSpPr>
              <p:nvPr/>
            </p:nvSpPr>
            <p:spPr bwMode="auto">
              <a:xfrm>
                <a:off x="0" y="0"/>
                <a:ext cx="336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183" name="Rectangle 7"/>
              <p:cNvSpPr>
                <a:spLocks noChangeArrowheads="1"/>
              </p:cNvSpPr>
              <p:nvPr/>
            </p:nvSpPr>
            <p:spPr bwMode="auto">
              <a:xfrm>
                <a:off x="0" y="0"/>
                <a:ext cx="5926" cy="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t>                                                                                   </a:t>
                </a:r>
              </a:p>
            </p:txBody>
          </p:sp>
        </p:grpSp>
      </p:grpSp>
      <p:pic>
        <p:nvPicPr>
          <p:cNvPr id="50187" name="Picture 11" descr="thinking cap"/>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451475" y="1981200"/>
            <a:ext cx="31781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387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1" nodeType="clickEffect">
                                  <p:stCondLst>
                                    <p:cond delay="0"/>
                                  </p:stCondLst>
                                  <p:childTnLst>
                                    <p:set>
                                      <p:cBhvr>
                                        <p:cTn id="14" dur="1" fill="hold">
                                          <p:stCondLst>
                                            <p:cond delay="0"/>
                                          </p:stCondLst>
                                        </p:cTn>
                                        <p:tgtEl>
                                          <p:spTgt spid="50179">
                                            <p:txEl>
                                              <p:pRg st="0" end="0"/>
                                            </p:txEl>
                                          </p:spTgt>
                                        </p:tgtEl>
                                        <p:attrNameLst>
                                          <p:attrName>style.visibility</p:attrName>
                                        </p:attrNameLst>
                                      </p:cBhvr>
                                      <p:to>
                                        <p:strVal val="visible"/>
                                      </p:to>
                                    </p:set>
                                    <p:animEffect transition="in" filter="wipe(down)">
                                      <p:cBhvr>
                                        <p:cTn id="15" dur="500"/>
                                        <p:tgtEl>
                                          <p:spTgt spid="501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50179">
                                            <p:txEl>
                                              <p:pRg st="1" end="1"/>
                                            </p:txEl>
                                          </p:spTgt>
                                        </p:tgtEl>
                                        <p:attrNameLst>
                                          <p:attrName>style.visibility</p:attrName>
                                        </p:attrNameLst>
                                      </p:cBhvr>
                                      <p:to>
                                        <p:strVal val="visible"/>
                                      </p:to>
                                    </p:set>
                                    <p:animEffect transition="in" filter="wipe(down)">
                                      <p:cBhvr>
                                        <p:cTn id="20" dur="500"/>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P spid="50179" grpI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Text Box 15"/>
          <p:cNvSpPr txBox="1">
            <a:spLocks noChangeArrowheads="1"/>
          </p:cNvSpPr>
          <p:nvPr/>
        </p:nvSpPr>
        <p:spPr bwMode="auto">
          <a:xfrm>
            <a:off x="3870325" y="17192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106" name="Text Box 58"/>
          <p:cNvSpPr txBox="1">
            <a:spLocks noChangeArrowheads="1"/>
          </p:cNvSpPr>
          <p:nvPr/>
        </p:nvSpPr>
        <p:spPr bwMode="auto">
          <a:xfrm>
            <a:off x="898525" y="21764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280578" name="Picture 2" descr="http://cdn.makeagif.com/media/7-23-2015/A5xOEp.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9" y="61912"/>
            <a:ext cx="9163049" cy="6872288"/>
          </a:xfrm>
          <a:prstGeom prst="rect">
            <a:avLst/>
          </a:prstGeom>
          <a:noFill/>
          <a:extLst>
            <a:ext uri="{909E8E84-426E-40DD-AFC4-6F175D3DCCD1}">
              <a14:hiddenFill xmlns:a14="http://schemas.microsoft.com/office/drawing/2010/main">
                <a:solidFill>
                  <a:srgbClr val="FFFFFF"/>
                </a:solidFill>
              </a14:hiddenFill>
            </a:ext>
          </a:extLst>
        </p:spPr>
      </p:pic>
      <p:sp>
        <p:nvSpPr>
          <p:cNvPr id="2108" name="Text Box 60"/>
          <p:cNvSpPr txBox="1">
            <a:spLocks noChangeArrowheads="1"/>
          </p:cNvSpPr>
          <p:nvPr/>
        </p:nvSpPr>
        <p:spPr bwMode="auto">
          <a:xfrm>
            <a:off x="1103312" y="2971800"/>
            <a:ext cx="6918325"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7200" dirty="0">
                <a:solidFill>
                  <a:srgbClr val="000099"/>
                </a:solidFill>
                <a:effectLst>
                  <a:outerShdw blurRad="38100" dist="38100" dir="2700000" algn="tl">
                    <a:srgbClr val="C0C0C0"/>
                  </a:outerShdw>
                </a:effectLst>
                <a:latin typeface="Arial Black" pitchFamily="34" charset="0"/>
              </a:rPr>
              <a:t>Why do we have seasons?</a:t>
            </a:r>
            <a:r>
              <a:rPr lang="en-US" sz="7200" dirty="0">
                <a:solidFill>
                  <a:srgbClr val="FDFFF4"/>
                </a:solidFill>
                <a:latin typeface="Arial Black" pitchFamily="34" charset="0"/>
              </a:rPr>
              <a:t> </a:t>
            </a:r>
          </a:p>
        </p:txBody>
      </p:sp>
    </p:spTree>
    <p:extLst>
      <p:ext uri="{BB962C8B-B14F-4D97-AF65-F5344CB8AC3E}">
        <p14:creationId xmlns:p14="http://schemas.microsoft.com/office/powerpoint/2010/main" val="255347601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SPINNING OF THE EARTH</a:t>
            </a:r>
            <a:endParaRPr lang="en-US" dirty="0"/>
          </a:p>
        </p:txBody>
      </p:sp>
      <p:sp>
        <p:nvSpPr>
          <p:cNvPr id="3" name="Content Placeholder 2"/>
          <p:cNvSpPr>
            <a:spLocks noGrp="1"/>
          </p:cNvSpPr>
          <p:nvPr>
            <p:ph idx="1"/>
          </p:nvPr>
        </p:nvSpPr>
        <p:spPr>
          <a:xfrm>
            <a:off x="457200" y="1112837"/>
            <a:ext cx="8229600" cy="4525963"/>
          </a:xfrm>
        </p:spPr>
        <p:txBody>
          <a:bodyPr/>
          <a:lstStyle/>
          <a:p>
            <a:r>
              <a:rPr lang="en-US" dirty="0"/>
              <a:t>Hurtling through space at an average speed of 18.4 miles per second (30km per second), Earth is constantly changing its position with the sun. </a:t>
            </a:r>
          </a:p>
        </p:txBody>
      </p:sp>
      <p:pic>
        <p:nvPicPr>
          <p:cNvPr id="167938" name="Picture 2" descr="Earth move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743200"/>
            <a:ext cx="50292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0877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effectLst/>
                <a:latin typeface="+mj-lt"/>
              </a:rPr>
              <a:t>The </a:t>
            </a:r>
            <a:r>
              <a:rPr lang="en-US" b="1" u="sng" dirty="0" smtClean="0">
                <a:effectLst/>
                <a:latin typeface="+mj-lt"/>
              </a:rPr>
              <a:t>Axis of Rotation</a:t>
            </a:r>
            <a:r>
              <a:rPr lang="en-US" dirty="0" smtClean="0">
                <a:effectLst/>
                <a:latin typeface="+mj-lt"/>
              </a:rPr>
              <a:t> is the imaginary line that the Earth turns about.</a:t>
            </a:r>
          </a:p>
          <a:p>
            <a:r>
              <a:rPr lang="en-US" dirty="0" smtClean="0">
                <a:effectLst/>
                <a:latin typeface="+mj-lt"/>
              </a:rPr>
              <a:t>The axis always points to the </a:t>
            </a:r>
            <a:r>
              <a:rPr lang="en-US" b="1" dirty="0" smtClean="0">
                <a:solidFill>
                  <a:srgbClr val="FFFF00"/>
                </a:solidFill>
                <a:effectLst/>
                <a:latin typeface="+mj-lt"/>
              </a:rPr>
              <a:t>North Star</a:t>
            </a:r>
            <a:r>
              <a:rPr lang="en-US" dirty="0" smtClean="0">
                <a:effectLst/>
                <a:latin typeface="+mj-lt"/>
              </a:rPr>
              <a:t>. This is called </a:t>
            </a:r>
            <a:r>
              <a:rPr lang="en-US" b="1" u="sng" dirty="0" smtClean="0">
                <a:effectLst/>
                <a:latin typeface="+mj-lt"/>
              </a:rPr>
              <a:t>Parallelism of the Earth's axis</a:t>
            </a:r>
            <a:r>
              <a:rPr lang="en-US" dirty="0" smtClean="0">
                <a:effectLst/>
                <a:latin typeface="+mj-lt"/>
              </a:rPr>
              <a:t>. </a:t>
            </a:r>
          </a:p>
          <a:p>
            <a:r>
              <a:rPr lang="en-US" dirty="0" smtClean="0">
                <a:effectLst/>
                <a:latin typeface="+mj-lt"/>
              </a:rPr>
              <a:t>The imaginary surface of the Earth's yearly trip around the sun is the Plane of Earth's Orbit.</a:t>
            </a:r>
          </a:p>
          <a:p>
            <a:endParaRPr lang="en-US" dirty="0"/>
          </a:p>
        </p:txBody>
      </p:sp>
    </p:spTree>
    <p:extLst>
      <p:ext uri="{BB962C8B-B14F-4D97-AF65-F5344CB8AC3E}">
        <p14:creationId xmlns:p14="http://schemas.microsoft.com/office/powerpoint/2010/main" val="123293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solidFill>
                  <a:srgbClr val="FFFF00"/>
                </a:solidFill>
              </a:rPr>
              <a:t>Zenith-</a:t>
            </a:r>
            <a:r>
              <a:rPr lang="en-US" dirty="0" smtClean="0"/>
              <a:t> the imaginary point in the sky directly above the observer on earth with an altitude of 90 degrees</a:t>
            </a:r>
          </a:p>
          <a:p>
            <a:r>
              <a:rPr lang="en-US" dirty="0" smtClean="0"/>
              <a:t>Horizon- the line where the sky and the earth appear to meet</a:t>
            </a:r>
          </a:p>
          <a:p>
            <a:r>
              <a:rPr lang="en-US" dirty="0" smtClean="0"/>
              <a:t>Altitude- angle between object and horizon</a:t>
            </a:r>
            <a:endParaRPr lang="en-US" dirty="0"/>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868363" y="3268663"/>
              <a:ext cx="1270000" cy="331787"/>
            </p14:xfrm>
          </p:contentPart>
        </mc:Choice>
        <mc:Fallback xmlns="">
          <p:pic>
            <p:nvPicPr>
              <p:cNvPr id="45058" name="Ink 2"/>
              <p:cNvPicPr>
                <a:picLocks noRot="1" noChangeAspect="1" noEditPoints="1" noChangeArrowheads="1" noChangeShapeType="1"/>
              </p:cNvPicPr>
              <p:nvPr/>
            </p:nvPicPr>
            <p:blipFill>
              <a:blip r:embed="rId3" cstate="print"/>
              <a:stretch>
                <a:fillRect/>
              </a:stretch>
            </p:blipFill>
            <p:spPr>
              <a:xfrm>
                <a:off x="852520" y="3205328"/>
                <a:ext cx="1301687" cy="458816"/>
              </a:xfrm>
              <a:prstGeom prst="rect">
                <a:avLst/>
              </a:prstGeom>
            </p:spPr>
          </p:pic>
        </mc:Fallback>
      </mc:AlternateContent>
      <p:sp>
        <p:nvSpPr>
          <p:cNvPr id="5" name="SMARTInkShape-1"/>
          <p:cNvSpPr/>
          <p:nvPr/>
        </p:nvSpPr>
        <p:spPr>
          <a:xfrm>
            <a:off x="919757" y="3589734"/>
            <a:ext cx="1312665" cy="104006"/>
          </a:xfrm>
          <a:custGeom>
            <a:avLst/>
            <a:gdLst/>
            <a:ahLst/>
            <a:cxnLst/>
            <a:rect l="0" t="0" r="0" b="0"/>
            <a:pathLst>
              <a:path w="1312665" h="104006">
                <a:moveTo>
                  <a:pt x="0" y="0"/>
                </a:moveTo>
                <a:lnTo>
                  <a:pt x="0" y="4740"/>
                </a:lnTo>
                <a:lnTo>
                  <a:pt x="26605" y="43114"/>
                </a:lnTo>
                <a:lnTo>
                  <a:pt x="34314" y="48927"/>
                </a:lnTo>
                <a:lnTo>
                  <a:pt x="37759" y="50477"/>
                </a:lnTo>
                <a:lnTo>
                  <a:pt x="49524" y="46908"/>
                </a:lnTo>
                <a:lnTo>
                  <a:pt x="71850" y="37929"/>
                </a:lnTo>
                <a:lnTo>
                  <a:pt x="92065" y="41114"/>
                </a:lnTo>
                <a:lnTo>
                  <a:pt x="134310" y="63610"/>
                </a:lnTo>
                <a:lnTo>
                  <a:pt x="155551" y="75402"/>
                </a:lnTo>
                <a:lnTo>
                  <a:pt x="171617" y="79387"/>
                </a:lnTo>
                <a:lnTo>
                  <a:pt x="215268" y="67852"/>
                </a:lnTo>
                <a:lnTo>
                  <a:pt x="232597" y="67529"/>
                </a:lnTo>
                <a:lnTo>
                  <a:pt x="258494" y="70665"/>
                </a:lnTo>
                <a:lnTo>
                  <a:pt x="269006" y="76386"/>
                </a:lnTo>
                <a:lnTo>
                  <a:pt x="296664" y="96227"/>
                </a:lnTo>
                <a:lnTo>
                  <a:pt x="316067" y="102299"/>
                </a:lnTo>
                <a:lnTo>
                  <a:pt x="335935" y="104005"/>
                </a:lnTo>
                <a:lnTo>
                  <a:pt x="358277" y="99388"/>
                </a:lnTo>
                <a:lnTo>
                  <a:pt x="380958" y="88938"/>
                </a:lnTo>
                <a:lnTo>
                  <a:pt x="419672" y="56221"/>
                </a:lnTo>
                <a:lnTo>
                  <a:pt x="428439" y="53926"/>
                </a:lnTo>
                <a:lnTo>
                  <a:pt x="444830" y="53592"/>
                </a:lnTo>
                <a:lnTo>
                  <a:pt x="453287" y="59718"/>
                </a:lnTo>
                <a:lnTo>
                  <a:pt x="461619" y="62673"/>
                </a:lnTo>
                <a:lnTo>
                  <a:pt x="480061" y="77308"/>
                </a:lnTo>
                <a:lnTo>
                  <a:pt x="488404" y="80453"/>
                </a:lnTo>
                <a:lnTo>
                  <a:pt x="497160" y="86235"/>
                </a:lnTo>
                <a:lnTo>
                  <a:pt x="506038" y="88390"/>
                </a:lnTo>
                <a:lnTo>
                  <a:pt x="537885" y="89286"/>
                </a:lnTo>
                <a:lnTo>
                  <a:pt x="544323" y="86647"/>
                </a:lnTo>
                <a:lnTo>
                  <a:pt x="562537" y="73850"/>
                </a:lnTo>
                <a:lnTo>
                  <a:pt x="568509" y="71518"/>
                </a:lnTo>
                <a:lnTo>
                  <a:pt x="589359" y="56054"/>
                </a:lnTo>
                <a:lnTo>
                  <a:pt x="595312" y="53687"/>
                </a:lnTo>
                <a:lnTo>
                  <a:pt x="605455" y="46035"/>
                </a:lnTo>
                <a:lnTo>
                  <a:pt x="611437" y="45059"/>
                </a:lnTo>
                <a:lnTo>
                  <a:pt x="613007" y="45914"/>
                </a:lnTo>
                <a:lnTo>
                  <a:pt x="614054" y="47477"/>
                </a:lnTo>
                <a:lnTo>
                  <a:pt x="614753" y="49510"/>
                </a:lnTo>
                <a:lnTo>
                  <a:pt x="616210" y="50866"/>
                </a:lnTo>
                <a:lnTo>
                  <a:pt x="625161" y="54332"/>
                </a:lnTo>
                <a:lnTo>
                  <a:pt x="631938" y="59644"/>
                </a:lnTo>
                <a:lnTo>
                  <a:pt x="641293" y="62131"/>
                </a:lnTo>
                <a:lnTo>
                  <a:pt x="641842" y="63249"/>
                </a:lnTo>
                <a:lnTo>
                  <a:pt x="642450" y="67136"/>
                </a:lnTo>
                <a:lnTo>
                  <a:pt x="643605" y="68570"/>
                </a:lnTo>
                <a:lnTo>
                  <a:pt x="651487" y="71325"/>
                </a:lnTo>
                <a:lnTo>
                  <a:pt x="668374" y="71437"/>
                </a:lnTo>
                <a:lnTo>
                  <a:pt x="705461" y="38344"/>
                </a:lnTo>
                <a:lnTo>
                  <a:pt x="717355" y="36237"/>
                </a:lnTo>
                <a:lnTo>
                  <a:pt x="719338" y="35072"/>
                </a:lnTo>
                <a:lnTo>
                  <a:pt x="720661" y="33303"/>
                </a:lnTo>
                <a:lnTo>
                  <a:pt x="721542" y="31132"/>
                </a:lnTo>
                <a:lnTo>
                  <a:pt x="723122" y="29684"/>
                </a:lnTo>
                <a:lnTo>
                  <a:pt x="727523" y="28076"/>
                </a:lnTo>
                <a:lnTo>
                  <a:pt x="730086" y="28639"/>
                </a:lnTo>
                <a:lnTo>
                  <a:pt x="741328" y="34026"/>
                </a:lnTo>
                <a:lnTo>
                  <a:pt x="764983" y="36645"/>
                </a:lnTo>
                <a:lnTo>
                  <a:pt x="776884" y="42773"/>
                </a:lnTo>
                <a:lnTo>
                  <a:pt x="779860" y="43398"/>
                </a:lnTo>
                <a:lnTo>
                  <a:pt x="797719" y="52227"/>
                </a:lnTo>
                <a:lnTo>
                  <a:pt x="824508" y="53543"/>
                </a:lnTo>
                <a:lnTo>
                  <a:pt x="830461" y="50917"/>
                </a:lnTo>
                <a:lnTo>
                  <a:pt x="836414" y="47434"/>
                </a:lnTo>
                <a:lnTo>
                  <a:pt x="877442" y="30482"/>
                </a:lnTo>
                <a:lnTo>
                  <a:pt x="895469" y="27275"/>
                </a:lnTo>
                <a:lnTo>
                  <a:pt x="922722" y="26801"/>
                </a:lnTo>
                <a:lnTo>
                  <a:pt x="928682" y="29441"/>
                </a:lnTo>
                <a:lnTo>
                  <a:pt x="934638" y="32928"/>
                </a:lnTo>
                <a:lnTo>
                  <a:pt x="943570" y="35884"/>
                </a:lnTo>
                <a:lnTo>
                  <a:pt x="953492" y="41611"/>
                </a:lnTo>
                <a:lnTo>
                  <a:pt x="997076" y="44625"/>
                </a:lnTo>
                <a:lnTo>
                  <a:pt x="1003070" y="44638"/>
                </a:lnTo>
                <a:lnTo>
                  <a:pt x="1009041" y="41998"/>
                </a:lnTo>
                <a:lnTo>
                  <a:pt x="1012022" y="39905"/>
                </a:lnTo>
                <a:lnTo>
                  <a:pt x="1033981" y="33624"/>
                </a:lnTo>
                <a:lnTo>
                  <a:pt x="1040969" y="29827"/>
                </a:lnTo>
                <a:lnTo>
                  <a:pt x="1051474" y="27689"/>
                </a:lnTo>
                <a:lnTo>
                  <a:pt x="1095301" y="26796"/>
                </a:lnTo>
                <a:lnTo>
                  <a:pt x="1101295" y="26792"/>
                </a:lnTo>
                <a:lnTo>
                  <a:pt x="1107267" y="29436"/>
                </a:lnTo>
                <a:lnTo>
                  <a:pt x="1123155" y="41028"/>
                </a:lnTo>
                <a:lnTo>
                  <a:pt x="1141138" y="46579"/>
                </a:lnTo>
                <a:lnTo>
                  <a:pt x="1148126" y="50467"/>
                </a:lnTo>
                <a:lnTo>
                  <a:pt x="1160696" y="52963"/>
                </a:lnTo>
                <a:lnTo>
                  <a:pt x="1190623" y="53567"/>
                </a:lnTo>
                <a:lnTo>
                  <a:pt x="1196577" y="50928"/>
                </a:lnTo>
                <a:lnTo>
                  <a:pt x="1202531" y="47439"/>
                </a:lnTo>
                <a:lnTo>
                  <a:pt x="1211461" y="44483"/>
                </a:lnTo>
                <a:lnTo>
                  <a:pt x="1221603" y="37069"/>
                </a:lnTo>
                <a:lnTo>
                  <a:pt x="1227585" y="36119"/>
                </a:lnTo>
                <a:lnTo>
                  <a:pt x="1257332" y="35722"/>
                </a:lnTo>
                <a:lnTo>
                  <a:pt x="1265869" y="41856"/>
                </a:lnTo>
                <a:lnTo>
                  <a:pt x="1274215" y="44813"/>
                </a:lnTo>
                <a:lnTo>
                  <a:pt x="1282972" y="50540"/>
                </a:lnTo>
                <a:lnTo>
                  <a:pt x="1293051" y="53178"/>
                </a:lnTo>
                <a:lnTo>
                  <a:pt x="1301588" y="59636"/>
                </a:lnTo>
                <a:lnTo>
                  <a:pt x="1312664" y="6250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11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rot="5400000">
            <a:off x="1905000" y="3962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133600" y="3048000"/>
            <a:ext cx="1828800" cy="1828800"/>
          </a:xfrm>
          <a:prstGeom prst="ellips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p:cNvCxnSpPr>
            <a:stCxn id="2" idx="2"/>
            <a:endCxn id="2" idx="6"/>
          </p:cNvCxnSpPr>
          <p:nvPr/>
        </p:nvCxnSpPr>
        <p:spPr>
          <a:xfrm rot="10800000" flipH="1">
            <a:off x="2133600" y="3962400"/>
            <a:ext cx="1828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38600" y="3962400"/>
            <a:ext cx="37338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7848600" y="3657600"/>
            <a:ext cx="992188" cy="646113"/>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Celestial</a:t>
            </a:r>
          </a:p>
          <a:p>
            <a:r>
              <a:rPr lang="en-US">
                <a:latin typeface="Times New Roman" pitchFamily="18" charset="0"/>
                <a:cs typeface="Times New Roman" pitchFamily="18" charset="0"/>
              </a:rPr>
              <a:t>Equator</a:t>
            </a:r>
          </a:p>
        </p:txBody>
      </p:sp>
      <p:cxnSp>
        <p:nvCxnSpPr>
          <p:cNvPr id="14" name="Straight Arrow Connector 13"/>
          <p:cNvCxnSpPr/>
          <p:nvPr/>
        </p:nvCxnSpPr>
        <p:spPr>
          <a:xfrm rot="5400000" flipH="1" flipV="1">
            <a:off x="1790701" y="1485900"/>
            <a:ext cx="2514600" cy="3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3200400" y="228600"/>
            <a:ext cx="1190625" cy="646113"/>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Celestial</a:t>
            </a:r>
          </a:p>
          <a:p>
            <a:r>
              <a:rPr lang="en-US">
                <a:latin typeface="Times New Roman" pitchFamily="18" charset="0"/>
                <a:cs typeface="Times New Roman" pitchFamily="18" charset="0"/>
              </a:rPr>
              <a:t>North Pole</a:t>
            </a:r>
          </a:p>
        </p:txBody>
      </p:sp>
      <p:cxnSp>
        <p:nvCxnSpPr>
          <p:cNvPr id="17" name="Straight Arrow Connector 16"/>
          <p:cNvCxnSpPr/>
          <p:nvPr/>
        </p:nvCxnSpPr>
        <p:spPr>
          <a:xfrm flipV="1">
            <a:off x="3886200" y="990600"/>
            <a:ext cx="2743200" cy="2133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6705600" y="457200"/>
            <a:ext cx="125730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Your zenith</a:t>
            </a:r>
          </a:p>
        </p:txBody>
      </p:sp>
      <p:sp>
        <p:nvSpPr>
          <p:cNvPr id="21" name="Multiply 20"/>
          <p:cNvSpPr/>
          <p:nvPr/>
        </p:nvSpPr>
        <p:spPr>
          <a:xfrm>
            <a:off x="3505200" y="3124200"/>
            <a:ext cx="381000" cy="304800"/>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p:cNvSpPr txBox="1">
            <a:spLocks noChangeArrowheads="1"/>
          </p:cNvSpPr>
          <p:nvPr/>
        </p:nvSpPr>
        <p:spPr bwMode="auto">
          <a:xfrm>
            <a:off x="4267200" y="4648200"/>
            <a:ext cx="3884613" cy="646113"/>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Somerset, PA Latitude </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40.06º </a:t>
            </a:r>
            <a:r>
              <a:rPr lang="en-US" dirty="0">
                <a:latin typeface="Times New Roman" pitchFamily="18" charset="0"/>
                <a:cs typeface="Times New Roman" pitchFamily="18" charset="0"/>
              </a:rPr>
              <a:t>N</a:t>
            </a:r>
          </a:p>
          <a:p>
            <a:r>
              <a:rPr lang="en-US" dirty="0">
                <a:latin typeface="Times New Roman" pitchFamily="18" charset="0"/>
                <a:cs typeface="Times New Roman" pitchFamily="18" charset="0"/>
              </a:rPr>
              <a:t>Angle of object from Celestial Equator?</a:t>
            </a:r>
          </a:p>
        </p:txBody>
      </p:sp>
      <p:sp>
        <p:nvSpPr>
          <p:cNvPr id="23" name="TextBox 22"/>
          <p:cNvSpPr txBox="1">
            <a:spLocks noChangeArrowheads="1"/>
          </p:cNvSpPr>
          <p:nvPr/>
        </p:nvSpPr>
        <p:spPr bwMode="auto">
          <a:xfrm>
            <a:off x="1752600" y="5638800"/>
            <a:ext cx="4673600" cy="646113"/>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Declination (dec.)</a:t>
            </a:r>
          </a:p>
          <a:p>
            <a:r>
              <a:rPr lang="en-US">
                <a:latin typeface="Times New Roman" pitchFamily="18" charset="0"/>
                <a:cs typeface="Times New Roman" pitchFamily="18" charset="0"/>
              </a:rPr>
              <a:t>Angle of an object in sky from Celestial Equator</a:t>
            </a:r>
          </a:p>
        </p:txBody>
      </p:sp>
      <p:grpSp>
        <p:nvGrpSpPr>
          <p:cNvPr id="27" name="SMARTInkShape-Group2"/>
          <p:cNvGrpSpPr/>
          <p:nvPr/>
        </p:nvGrpSpPr>
        <p:grpSpPr>
          <a:xfrm>
            <a:off x="3670224" y="3018346"/>
            <a:ext cx="276698" cy="347733"/>
            <a:chOff x="3670224" y="3018346"/>
            <a:chExt cx="276698" cy="347733"/>
          </a:xfrm>
        </p:grpSpPr>
        <p:sp>
          <p:nvSpPr>
            <p:cNvPr id="15" name="SMARTInkShape-2"/>
            <p:cNvSpPr/>
            <p:nvPr/>
          </p:nvSpPr>
          <p:spPr>
            <a:xfrm>
              <a:off x="3706342" y="3018346"/>
              <a:ext cx="151128" cy="115852"/>
            </a:xfrm>
            <a:custGeom>
              <a:avLst/>
              <a:gdLst/>
              <a:ahLst/>
              <a:cxnLst/>
              <a:rect l="0" t="0" r="0" b="0"/>
              <a:pathLst>
                <a:path w="151128" h="115852">
                  <a:moveTo>
                    <a:pt x="97704" y="35607"/>
                  </a:moveTo>
                  <a:lnTo>
                    <a:pt x="97704" y="30866"/>
                  </a:lnTo>
                  <a:lnTo>
                    <a:pt x="96712" y="29470"/>
                  </a:lnTo>
                  <a:lnTo>
                    <a:pt x="95059" y="28539"/>
                  </a:lnTo>
                  <a:lnTo>
                    <a:pt x="92964" y="27918"/>
                  </a:lnTo>
                  <a:lnTo>
                    <a:pt x="91568" y="26512"/>
                  </a:lnTo>
                  <a:lnTo>
                    <a:pt x="86681" y="17127"/>
                  </a:lnTo>
                  <a:lnTo>
                    <a:pt x="84402" y="14357"/>
                  </a:lnTo>
                  <a:lnTo>
                    <a:pt x="79225" y="11280"/>
                  </a:lnTo>
                  <a:lnTo>
                    <a:pt x="72557" y="9304"/>
                  </a:lnTo>
                  <a:lnTo>
                    <a:pt x="64110" y="2777"/>
                  </a:lnTo>
                  <a:lnTo>
                    <a:pt x="55780" y="744"/>
                  </a:lnTo>
                  <a:lnTo>
                    <a:pt x="49967" y="268"/>
                  </a:lnTo>
                  <a:lnTo>
                    <a:pt x="44076" y="2703"/>
                  </a:lnTo>
                  <a:lnTo>
                    <a:pt x="38151" y="6100"/>
                  </a:lnTo>
                  <a:lnTo>
                    <a:pt x="29237" y="9004"/>
                  </a:lnTo>
                  <a:lnTo>
                    <a:pt x="23287" y="13200"/>
                  </a:lnTo>
                  <a:lnTo>
                    <a:pt x="3447" y="40814"/>
                  </a:lnTo>
                  <a:lnTo>
                    <a:pt x="1242" y="47182"/>
                  </a:lnTo>
                  <a:lnTo>
                    <a:pt x="0" y="61085"/>
                  </a:lnTo>
                  <a:lnTo>
                    <a:pt x="2356" y="69420"/>
                  </a:lnTo>
                  <a:lnTo>
                    <a:pt x="14944" y="89017"/>
                  </a:lnTo>
                  <a:lnTo>
                    <a:pt x="17266" y="95063"/>
                  </a:lnTo>
                  <a:lnTo>
                    <a:pt x="21605" y="101058"/>
                  </a:lnTo>
                  <a:lnTo>
                    <a:pt x="26840" y="104384"/>
                  </a:lnTo>
                  <a:lnTo>
                    <a:pt x="59196" y="115042"/>
                  </a:lnTo>
                  <a:lnTo>
                    <a:pt x="81474" y="115851"/>
                  </a:lnTo>
                  <a:lnTo>
                    <a:pt x="96092" y="111197"/>
                  </a:lnTo>
                  <a:lnTo>
                    <a:pt x="111681" y="100736"/>
                  </a:lnTo>
                  <a:lnTo>
                    <a:pt x="149516" y="64158"/>
                  </a:lnTo>
                  <a:lnTo>
                    <a:pt x="150497" y="60533"/>
                  </a:lnTo>
                  <a:lnTo>
                    <a:pt x="151127" y="54862"/>
                  </a:lnTo>
                  <a:lnTo>
                    <a:pt x="145115" y="46613"/>
                  </a:lnTo>
                  <a:lnTo>
                    <a:pt x="142179" y="38317"/>
                  </a:lnTo>
                  <a:lnTo>
                    <a:pt x="129082" y="22449"/>
                  </a:lnTo>
                  <a:lnTo>
                    <a:pt x="123887" y="19837"/>
                  </a:lnTo>
                  <a:lnTo>
                    <a:pt x="121113" y="19140"/>
                  </a:lnTo>
                  <a:lnTo>
                    <a:pt x="106581" y="10863"/>
                  </a:lnTo>
                  <a:lnTo>
                    <a:pt x="91744" y="8095"/>
                  </a:lnTo>
                  <a:lnTo>
                    <a:pt x="79843" y="1803"/>
                  </a:lnTo>
                  <a:lnTo>
                    <a:pt x="66697" y="0"/>
                  </a:lnTo>
                  <a:lnTo>
                    <a:pt x="61434" y="2583"/>
                  </a:lnTo>
                  <a:lnTo>
                    <a:pt x="53056" y="881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
            <p:cNvSpPr/>
            <p:nvPr/>
          </p:nvSpPr>
          <p:spPr>
            <a:xfrm>
              <a:off x="3795117" y="3098601"/>
              <a:ext cx="8898" cy="169665"/>
            </a:xfrm>
            <a:custGeom>
              <a:avLst/>
              <a:gdLst/>
              <a:ahLst/>
              <a:cxnLst/>
              <a:rect l="0" t="0" r="0" b="0"/>
              <a:pathLst>
                <a:path w="8898" h="169665">
                  <a:moveTo>
                    <a:pt x="0" y="0"/>
                  </a:moveTo>
                  <a:lnTo>
                    <a:pt x="0" y="20991"/>
                  </a:lnTo>
                  <a:lnTo>
                    <a:pt x="2645" y="26858"/>
                  </a:lnTo>
                  <a:lnTo>
                    <a:pt x="6137" y="32773"/>
                  </a:lnTo>
                  <a:lnTo>
                    <a:pt x="8377" y="44655"/>
                  </a:lnTo>
                  <a:lnTo>
                    <a:pt x="8897" y="70225"/>
                  </a:lnTo>
                  <a:lnTo>
                    <a:pt x="6269" y="78505"/>
                  </a:lnTo>
                  <a:lnTo>
                    <a:pt x="2786" y="86485"/>
                  </a:lnTo>
                  <a:lnTo>
                    <a:pt x="72" y="127909"/>
                  </a:lnTo>
                  <a:lnTo>
                    <a:pt x="0" y="169664"/>
                  </a:lnTo>
                  <a:lnTo>
                    <a:pt x="0" y="15180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
            <p:cNvSpPr/>
            <p:nvPr/>
          </p:nvSpPr>
          <p:spPr>
            <a:xfrm>
              <a:off x="3670224" y="3214687"/>
              <a:ext cx="142753" cy="98192"/>
            </a:xfrm>
            <a:custGeom>
              <a:avLst/>
              <a:gdLst/>
              <a:ahLst/>
              <a:cxnLst/>
              <a:rect l="0" t="0" r="0" b="0"/>
              <a:pathLst>
                <a:path w="142753" h="98192">
                  <a:moveTo>
                    <a:pt x="142752" y="0"/>
                  </a:moveTo>
                  <a:lnTo>
                    <a:pt x="130323" y="12429"/>
                  </a:lnTo>
                  <a:lnTo>
                    <a:pt x="122015" y="15446"/>
                  </a:lnTo>
                  <a:lnTo>
                    <a:pt x="112700" y="17779"/>
                  </a:lnTo>
                  <a:lnTo>
                    <a:pt x="98635" y="27361"/>
                  </a:lnTo>
                  <a:lnTo>
                    <a:pt x="56683" y="59538"/>
                  </a:lnTo>
                  <a:lnTo>
                    <a:pt x="38594" y="76399"/>
                  </a:lnTo>
                  <a:lnTo>
                    <a:pt x="26670" y="82229"/>
                  </a:lnTo>
                  <a:lnTo>
                    <a:pt x="20715" y="86156"/>
                  </a:lnTo>
                  <a:lnTo>
                    <a:pt x="14761" y="87901"/>
                  </a:lnTo>
                  <a:lnTo>
                    <a:pt x="12776" y="89358"/>
                  </a:lnTo>
                  <a:lnTo>
                    <a:pt x="11453" y="91322"/>
                  </a:lnTo>
                  <a:lnTo>
                    <a:pt x="10571" y="93624"/>
                  </a:lnTo>
                  <a:lnTo>
                    <a:pt x="8991" y="95158"/>
                  </a:lnTo>
                  <a:lnTo>
                    <a:pt x="0" y="98191"/>
                  </a:lnTo>
                  <a:lnTo>
                    <a:pt x="8807" y="8929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
            <p:cNvSpPr/>
            <p:nvPr/>
          </p:nvSpPr>
          <p:spPr>
            <a:xfrm>
              <a:off x="3804046" y="3241476"/>
              <a:ext cx="107158" cy="124603"/>
            </a:xfrm>
            <a:custGeom>
              <a:avLst/>
              <a:gdLst/>
              <a:ahLst/>
              <a:cxnLst/>
              <a:rect l="0" t="0" r="0" b="0"/>
              <a:pathLst>
                <a:path w="107158" h="124603">
                  <a:moveTo>
                    <a:pt x="0" y="0"/>
                  </a:moveTo>
                  <a:lnTo>
                    <a:pt x="25148" y="25148"/>
                  </a:lnTo>
                  <a:lnTo>
                    <a:pt x="26060" y="28705"/>
                  </a:lnTo>
                  <a:lnTo>
                    <a:pt x="26303" y="31043"/>
                  </a:lnTo>
                  <a:lnTo>
                    <a:pt x="29219" y="36287"/>
                  </a:lnTo>
                  <a:lnTo>
                    <a:pt x="62527" y="78510"/>
                  </a:lnTo>
                  <a:lnTo>
                    <a:pt x="85329" y="104107"/>
                  </a:lnTo>
                  <a:lnTo>
                    <a:pt x="87534" y="110101"/>
                  </a:lnTo>
                  <a:lnTo>
                    <a:pt x="89114" y="112096"/>
                  </a:lnTo>
                  <a:lnTo>
                    <a:pt x="95086" y="115896"/>
                  </a:lnTo>
                  <a:lnTo>
                    <a:pt x="96831" y="120301"/>
                  </a:lnTo>
                  <a:lnTo>
                    <a:pt x="98288" y="121872"/>
                  </a:lnTo>
                  <a:lnTo>
                    <a:pt x="105793" y="124602"/>
                  </a:lnTo>
                  <a:lnTo>
                    <a:pt x="106247" y="123748"/>
                  </a:lnTo>
                  <a:lnTo>
                    <a:pt x="107157" y="11608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6"/>
            <p:cNvSpPr/>
            <p:nvPr/>
          </p:nvSpPr>
          <p:spPr>
            <a:xfrm>
              <a:off x="3866554" y="3134320"/>
              <a:ext cx="80368" cy="44649"/>
            </a:xfrm>
            <a:custGeom>
              <a:avLst/>
              <a:gdLst/>
              <a:ahLst/>
              <a:cxnLst/>
              <a:rect l="0" t="0" r="0" b="0"/>
              <a:pathLst>
                <a:path w="80368" h="44649">
                  <a:moveTo>
                    <a:pt x="0" y="44648"/>
                  </a:moveTo>
                  <a:lnTo>
                    <a:pt x="0" y="39908"/>
                  </a:lnTo>
                  <a:lnTo>
                    <a:pt x="992" y="38511"/>
                  </a:lnTo>
                  <a:lnTo>
                    <a:pt x="2646" y="37580"/>
                  </a:lnTo>
                  <a:lnTo>
                    <a:pt x="15231" y="34972"/>
                  </a:lnTo>
                  <a:lnTo>
                    <a:pt x="23916" y="29654"/>
                  </a:lnTo>
                  <a:lnTo>
                    <a:pt x="32773" y="26645"/>
                  </a:lnTo>
                  <a:lnTo>
                    <a:pt x="41681" y="20904"/>
                  </a:lnTo>
                  <a:lnTo>
                    <a:pt x="50604" y="17769"/>
                  </a:lnTo>
                  <a:lnTo>
                    <a:pt x="59532" y="11989"/>
                  </a:lnTo>
                  <a:lnTo>
                    <a:pt x="68462" y="8844"/>
                  </a:lnTo>
                  <a:lnTo>
                    <a:pt x="80367"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
            <p:cNvSpPr/>
            <p:nvPr/>
          </p:nvSpPr>
          <p:spPr>
            <a:xfrm>
              <a:off x="3786187" y="3143250"/>
              <a:ext cx="17860" cy="26790"/>
            </a:xfrm>
            <a:custGeom>
              <a:avLst/>
              <a:gdLst/>
              <a:ahLst/>
              <a:cxnLst/>
              <a:rect l="0" t="0" r="0" b="0"/>
              <a:pathLst>
                <a:path w="17860" h="26790">
                  <a:moveTo>
                    <a:pt x="17859" y="26789"/>
                  </a:moveTo>
                  <a:lnTo>
                    <a:pt x="8962" y="26789"/>
                  </a:lnTo>
                  <a:lnTo>
                    <a:pt x="8939" y="22048"/>
                  </a:lnTo>
                  <a:lnTo>
                    <a:pt x="7944" y="20652"/>
                  </a:lnTo>
                  <a:lnTo>
                    <a:pt x="6288" y="19721"/>
                  </a:lnTo>
                  <a:lnTo>
                    <a:pt x="4192" y="19100"/>
                  </a:lnTo>
                  <a:lnTo>
                    <a:pt x="2794" y="17694"/>
                  </a:lnTo>
                  <a:lnTo>
                    <a:pt x="1242" y="13486"/>
                  </a:ln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SMARTInkShape-8"/>
          <p:cNvSpPr/>
          <p:nvPr/>
        </p:nvSpPr>
        <p:spPr>
          <a:xfrm>
            <a:off x="3567109" y="2751739"/>
            <a:ext cx="331276" cy="310988"/>
          </a:xfrm>
          <a:custGeom>
            <a:avLst/>
            <a:gdLst/>
            <a:ahLst/>
            <a:cxnLst/>
            <a:rect l="0" t="0" r="0" b="0"/>
            <a:pathLst>
              <a:path w="331276" h="310988">
                <a:moveTo>
                  <a:pt x="210148" y="177198"/>
                </a:moveTo>
                <a:lnTo>
                  <a:pt x="210148" y="172458"/>
                </a:lnTo>
                <a:lnTo>
                  <a:pt x="209156" y="171061"/>
                </a:lnTo>
                <a:lnTo>
                  <a:pt x="207503" y="170130"/>
                </a:lnTo>
                <a:lnTo>
                  <a:pt x="205408" y="169510"/>
                </a:lnTo>
                <a:lnTo>
                  <a:pt x="192057" y="161364"/>
                </a:lnTo>
                <a:lnTo>
                  <a:pt x="189157" y="160689"/>
                </a:lnTo>
                <a:lnTo>
                  <a:pt x="174409" y="152449"/>
                </a:lnTo>
                <a:lnTo>
                  <a:pt x="136102" y="141882"/>
                </a:lnTo>
                <a:lnTo>
                  <a:pt x="106818" y="150597"/>
                </a:lnTo>
                <a:lnTo>
                  <a:pt x="100393" y="154792"/>
                </a:lnTo>
                <a:lnTo>
                  <a:pt x="96876" y="159964"/>
                </a:lnTo>
                <a:lnTo>
                  <a:pt x="94321" y="165570"/>
                </a:lnTo>
                <a:lnTo>
                  <a:pt x="88296" y="174304"/>
                </a:lnTo>
                <a:lnTo>
                  <a:pt x="85549" y="184375"/>
                </a:lnTo>
                <a:lnTo>
                  <a:pt x="89997" y="190349"/>
                </a:lnTo>
                <a:lnTo>
                  <a:pt x="94901" y="192965"/>
                </a:lnTo>
                <a:lnTo>
                  <a:pt x="97598" y="193662"/>
                </a:lnTo>
                <a:lnTo>
                  <a:pt x="106135" y="199384"/>
                </a:lnTo>
                <a:lnTo>
                  <a:pt x="109056" y="199926"/>
                </a:lnTo>
                <a:lnTo>
                  <a:pt x="111995" y="199296"/>
                </a:lnTo>
                <a:lnTo>
                  <a:pt x="118900" y="196941"/>
                </a:lnTo>
                <a:lnTo>
                  <a:pt x="143839" y="194231"/>
                </a:lnTo>
                <a:lnTo>
                  <a:pt x="156407" y="185376"/>
                </a:lnTo>
                <a:lnTo>
                  <a:pt x="161459" y="179840"/>
                </a:lnTo>
                <a:lnTo>
                  <a:pt x="167347" y="168202"/>
                </a:lnTo>
                <a:lnTo>
                  <a:pt x="171282" y="162286"/>
                </a:lnTo>
                <a:lnTo>
                  <a:pt x="173497" y="153377"/>
                </a:lnTo>
                <a:lnTo>
                  <a:pt x="174015" y="147428"/>
                </a:lnTo>
                <a:lnTo>
                  <a:pt x="169566" y="133761"/>
                </a:lnTo>
                <a:lnTo>
                  <a:pt x="159174" y="118494"/>
                </a:lnTo>
                <a:lnTo>
                  <a:pt x="153428" y="112081"/>
                </a:lnTo>
                <a:lnTo>
                  <a:pt x="147567" y="108570"/>
                </a:lnTo>
                <a:lnTo>
                  <a:pt x="136043" y="106593"/>
                </a:lnTo>
                <a:lnTo>
                  <a:pt x="108594" y="106862"/>
                </a:lnTo>
                <a:lnTo>
                  <a:pt x="73195" y="115857"/>
                </a:lnTo>
                <a:lnTo>
                  <a:pt x="48197" y="134700"/>
                </a:lnTo>
                <a:lnTo>
                  <a:pt x="26697" y="164416"/>
                </a:lnTo>
                <a:lnTo>
                  <a:pt x="24435" y="170856"/>
                </a:lnTo>
                <a:lnTo>
                  <a:pt x="22784" y="196758"/>
                </a:lnTo>
                <a:lnTo>
                  <a:pt x="25341" y="203420"/>
                </a:lnTo>
                <a:lnTo>
                  <a:pt x="35068" y="215781"/>
                </a:lnTo>
                <a:lnTo>
                  <a:pt x="40723" y="219151"/>
                </a:lnTo>
                <a:lnTo>
                  <a:pt x="52131" y="221048"/>
                </a:lnTo>
                <a:lnTo>
                  <a:pt x="79537" y="220749"/>
                </a:lnTo>
                <a:lnTo>
                  <a:pt x="108992" y="209404"/>
                </a:lnTo>
                <a:lnTo>
                  <a:pt x="149222" y="183137"/>
                </a:lnTo>
                <a:lnTo>
                  <a:pt x="153304" y="177192"/>
                </a:lnTo>
                <a:lnTo>
                  <a:pt x="156140" y="168451"/>
                </a:lnTo>
                <a:lnTo>
                  <a:pt x="156514" y="155994"/>
                </a:lnTo>
                <a:lnTo>
                  <a:pt x="155540" y="154133"/>
                </a:lnTo>
                <a:lnTo>
                  <a:pt x="153899" y="152891"/>
                </a:lnTo>
                <a:lnTo>
                  <a:pt x="148438" y="151512"/>
                </a:lnTo>
                <a:lnTo>
                  <a:pt x="105767" y="150452"/>
                </a:lnTo>
                <a:lnTo>
                  <a:pt x="82116" y="157546"/>
                </a:lnTo>
                <a:lnTo>
                  <a:pt x="64285" y="166635"/>
                </a:lnTo>
                <a:lnTo>
                  <a:pt x="25270" y="197172"/>
                </a:lnTo>
                <a:lnTo>
                  <a:pt x="9083" y="224109"/>
                </a:lnTo>
                <a:lnTo>
                  <a:pt x="0" y="252464"/>
                </a:lnTo>
                <a:lnTo>
                  <a:pt x="3942" y="276749"/>
                </a:lnTo>
                <a:lnTo>
                  <a:pt x="7045" y="283620"/>
                </a:lnTo>
                <a:lnTo>
                  <a:pt x="17122" y="296116"/>
                </a:lnTo>
                <a:lnTo>
                  <a:pt x="30475" y="305147"/>
                </a:lnTo>
                <a:lnTo>
                  <a:pt x="46999" y="309367"/>
                </a:lnTo>
                <a:lnTo>
                  <a:pt x="82205" y="310987"/>
                </a:lnTo>
                <a:lnTo>
                  <a:pt x="122715" y="300113"/>
                </a:lnTo>
                <a:lnTo>
                  <a:pt x="133586" y="294335"/>
                </a:lnTo>
                <a:lnTo>
                  <a:pt x="157892" y="273566"/>
                </a:lnTo>
                <a:lnTo>
                  <a:pt x="167986" y="259109"/>
                </a:lnTo>
                <a:lnTo>
                  <a:pt x="181950" y="227917"/>
                </a:lnTo>
                <a:lnTo>
                  <a:pt x="182942" y="218905"/>
                </a:lnTo>
                <a:lnTo>
                  <a:pt x="180528" y="212932"/>
                </a:lnTo>
                <a:lnTo>
                  <a:pt x="170046" y="199770"/>
                </a:lnTo>
                <a:lnTo>
                  <a:pt x="164874" y="197152"/>
                </a:lnTo>
                <a:lnTo>
                  <a:pt x="140518" y="195241"/>
                </a:lnTo>
                <a:lnTo>
                  <a:pt x="136939" y="195180"/>
                </a:lnTo>
                <a:lnTo>
                  <a:pt x="122421" y="199834"/>
                </a:lnTo>
                <a:lnTo>
                  <a:pt x="106867" y="210296"/>
                </a:lnTo>
                <a:lnTo>
                  <a:pt x="91204" y="224870"/>
                </a:lnTo>
                <a:lnTo>
                  <a:pt x="87831" y="230797"/>
                </a:lnTo>
                <a:lnTo>
                  <a:pt x="85666" y="242686"/>
                </a:lnTo>
                <a:lnTo>
                  <a:pt x="85290" y="251613"/>
                </a:lnTo>
                <a:lnTo>
                  <a:pt x="86230" y="253597"/>
                </a:lnTo>
                <a:lnTo>
                  <a:pt x="87848" y="254920"/>
                </a:lnTo>
                <a:lnTo>
                  <a:pt x="92293" y="257382"/>
                </a:lnTo>
                <a:lnTo>
                  <a:pt x="100373" y="263354"/>
                </a:lnTo>
                <a:lnTo>
                  <a:pt x="106128" y="265099"/>
                </a:lnTo>
                <a:lnTo>
                  <a:pt x="114638" y="263228"/>
                </a:lnTo>
                <a:lnTo>
                  <a:pt x="151550" y="249665"/>
                </a:lnTo>
                <a:lnTo>
                  <a:pt x="195125" y="215122"/>
                </a:lnTo>
                <a:lnTo>
                  <a:pt x="214836" y="189951"/>
                </a:lnTo>
                <a:lnTo>
                  <a:pt x="220886" y="177365"/>
                </a:lnTo>
                <a:lnTo>
                  <a:pt x="226601" y="170065"/>
                </a:lnTo>
                <a:lnTo>
                  <a:pt x="227884" y="160738"/>
                </a:lnTo>
                <a:lnTo>
                  <a:pt x="223230" y="155013"/>
                </a:lnTo>
                <a:lnTo>
                  <a:pt x="218278" y="152455"/>
                </a:lnTo>
                <a:lnTo>
                  <a:pt x="207014" y="150813"/>
                </a:lnTo>
                <a:lnTo>
                  <a:pt x="201148" y="153234"/>
                </a:lnTo>
                <a:lnTo>
                  <a:pt x="195234" y="156626"/>
                </a:lnTo>
                <a:lnTo>
                  <a:pt x="186327" y="159527"/>
                </a:lnTo>
                <a:lnTo>
                  <a:pt x="177403" y="165237"/>
                </a:lnTo>
                <a:lnTo>
                  <a:pt x="167263" y="167869"/>
                </a:lnTo>
                <a:lnTo>
                  <a:pt x="166676" y="168994"/>
                </a:lnTo>
                <a:lnTo>
                  <a:pt x="166022" y="172891"/>
                </a:lnTo>
                <a:lnTo>
                  <a:pt x="164856" y="174326"/>
                </a:lnTo>
                <a:lnTo>
                  <a:pt x="156683" y="177165"/>
                </a:lnTo>
                <a:lnTo>
                  <a:pt x="161344" y="172448"/>
                </a:lnTo>
                <a:lnTo>
                  <a:pt x="166299" y="170126"/>
                </a:lnTo>
                <a:lnTo>
                  <a:pt x="169009" y="169507"/>
                </a:lnTo>
                <a:lnTo>
                  <a:pt x="170816" y="168102"/>
                </a:lnTo>
                <a:lnTo>
                  <a:pt x="198317" y="135502"/>
                </a:lnTo>
                <a:lnTo>
                  <a:pt x="217317" y="116453"/>
                </a:lnTo>
                <a:lnTo>
                  <a:pt x="218295" y="112828"/>
                </a:lnTo>
                <a:lnTo>
                  <a:pt x="218556" y="110472"/>
                </a:lnTo>
                <a:lnTo>
                  <a:pt x="219723" y="108902"/>
                </a:lnTo>
                <a:lnTo>
                  <a:pt x="226721" y="106174"/>
                </a:lnTo>
                <a:lnTo>
                  <a:pt x="232367" y="105883"/>
                </a:lnTo>
                <a:lnTo>
                  <a:pt x="233890" y="106834"/>
                </a:lnTo>
                <a:lnTo>
                  <a:pt x="234906" y="108461"/>
                </a:lnTo>
                <a:lnTo>
                  <a:pt x="235583" y="110537"/>
                </a:lnTo>
                <a:lnTo>
                  <a:pt x="252330" y="132620"/>
                </a:lnTo>
                <a:lnTo>
                  <a:pt x="254693" y="138534"/>
                </a:lnTo>
                <a:lnTo>
                  <a:pt x="259050" y="144470"/>
                </a:lnTo>
                <a:lnTo>
                  <a:pt x="259617" y="147442"/>
                </a:lnTo>
                <a:lnTo>
                  <a:pt x="259002" y="150415"/>
                </a:lnTo>
                <a:lnTo>
                  <a:pt x="256666" y="156365"/>
                </a:lnTo>
                <a:lnTo>
                  <a:pt x="254803" y="193552"/>
                </a:lnTo>
                <a:lnTo>
                  <a:pt x="246235" y="203580"/>
                </a:lnTo>
                <a:lnTo>
                  <a:pt x="245976" y="199126"/>
                </a:lnTo>
                <a:lnTo>
                  <a:pt x="244948" y="197770"/>
                </a:lnTo>
                <a:lnTo>
                  <a:pt x="241159" y="196263"/>
                </a:lnTo>
                <a:lnTo>
                  <a:pt x="239752" y="194869"/>
                </a:lnTo>
                <a:lnTo>
                  <a:pt x="234848" y="185503"/>
                </a:lnTo>
                <a:lnTo>
                  <a:pt x="231048" y="179897"/>
                </a:lnTo>
                <a:lnTo>
                  <a:pt x="228908" y="171163"/>
                </a:lnTo>
                <a:lnTo>
                  <a:pt x="228018" y="129940"/>
                </a:lnTo>
                <a:lnTo>
                  <a:pt x="230658" y="123783"/>
                </a:lnTo>
                <a:lnTo>
                  <a:pt x="240438" y="111746"/>
                </a:lnTo>
                <a:lnTo>
                  <a:pt x="246100" y="108421"/>
                </a:lnTo>
                <a:lnTo>
                  <a:pt x="251924" y="105951"/>
                </a:lnTo>
                <a:lnTo>
                  <a:pt x="260781" y="99974"/>
                </a:lnTo>
                <a:lnTo>
                  <a:pt x="270681" y="97762"/>
                </a:lnTo>
                <a:lnTo>
                  <a:pt x="302054" y="96867"/>
                </a:lnTo>
                <a:lnTo>
                  <a:pt x="308211" y="99493"/>
                </a:lnTo>
                <a:lnTo>
                  <a:pt x="324461" y="113082"/>
                </a:lnTo>
                <a:lnTo>
                  <a:pt x="325446" y="116621"/>
                </a:lnTo>
                <a:lnTo>
                  <a:pt x="325709" y="118954"/>
                </a:lnTo>
                <a:lnTo>
                  <a:pt x="328647" y="124192"/>
                </a:lnTo>
                <a:lnTo>
                  <a:pt x="330819" y="126978"/>
                </a:lnTo>
                <a:lnTo>
                  <a:pt x="331275" y="129827"/>
                </a:lnTo>
                <a:lnTo>
                  <a:pt x="330587" y="132719"/>
                </a:lnTo>
                <a:lnTo>
                  <a:pt x="328169" y="138578"/>
                </a:lnTo>
                <a:lnTo>
                  <a:pt x="325815" y="147455"/>
                </a:lnTo>
                <a:lnTo>
                  <a:pt x="312954" y="163557"/>
                </a:lnTo>
                <a:lnTo>
                  <a:pt x="307764" y="166175"/>
                </a:lnTo>
                <a:lnTo>
                  <a:pt x="290462" y="168085"/>
                </a:lnTo>
                <a:lnTo>
                  <a:pt x="287503" y="168146"/>
                </a:lnTo>
                <a:lnTo>
                  <a:pt x="281570" y="165568"/>
                </a:lnTo>
                <a:lnTo>
                  <a:pt x="275626" y="162107"/>
                </a:lnTo>
                <a:lnTo>
                  <a:pt x="266701" y="159167"/>
                </a:lnTo>
                <a:lnTo>
                  <a:pt x="251820" y="147018"/>
                </a:lnTo>
                <a:lnTo>
                  <a:pt x="248513" y="141295"/>
                </a:lnTo>
                <a:lnTo>
                  <a:pt x="245223" y="126572"/>
                </a:lnTo>
                <a:lnTo>
                  <a:pt x="241281" y="120632"/>
                </a:lnTo>
                <a:lnTo>
                  <a:pt x="240826" y="118652"/>
                </a:lnTo>
                <a:lnTo>
                  <a:pt x="241514" y="117331"/>
                </a:lnTo>
                <a:lnTo>
                  <a:pt x="242965" y="116451"/>
                </a:lnTo>
                <a:lnTo>
                  <a:pt x="243932" y="114872"/>
                </a:lnTo>
                <a:lnTo>
                  <a:pt x="245007" y="110471"/>
                </a:lnTo>
                <a:lnTo>
                  <a:pt x="246286" y="108901"/>
                </a:lnTo>
                <a:lnTo>
                  <a:pt x="250353" y="107156"/>
                </a:lnTo>
                <a:lnTo>
                  <a:pt x="283361" y="105797"/>
                </a:lnTo>
                <a:lnTo>
                  <a:pt x="297876" y="110512"/>
                </a:lnTo>
                <a:lnTo>
                  <a:pt x="301376" y="112897"/>
                </a:lnTo>
                <a:lnTo>
                  <a:pt x="322432" y="138533"/>
                </a:lnTo>
                <a:lnTo>
                  <a:pt x="325108" y="147441"/>
                </a:lnTo>
                <a:lnTo>
                  <a:pt x="325734" y="153390"/>
                </a:lnTo>
                <a:lnTo>
                  <a:pt x="323366" y="159340"/>
                </a:lnTo>
                <a:lnTo>
                  <a:pt x="319999" y="165293"/>
                </a:lnTo>
                <a:lnTo>
                  <a:pt x="318502" y="171245"/>
                </a:lnTo>
                <a:lnTo>
                  <a:pt x="317111" y="173229"/>
                </a:lnTo>
                <a:lnTo>
                  <a:pt x="315191" y="174552"/>
                </a:lnTo>
                <a:lnTo>
                  <a:pt x="309721" y="176675"/>
                </a:lnTo>
                <a:lnTo>
                  <a:pt x="279731" y="177184"/>
                </a:lnTo>
                <a:lnTo>
                  <a:pt x="273155" y="174546"/>
                </a:lnTo>
                <a:lnTo>
                  <a:pt x="270012" y="172454"/>
                </a:lnTo>
                <a:lnTo>
                  <a:pt x="251702" y="167111"/>
                </a:lnTo>
                <a:lnTo>
                  <a:pt x="244161" y="159155"/>
                </a:lnTo>
                <a:lnTo>
                  <a:pt x="216135" y="116343"/>
                </a:lnTo>
                <a:lnTo>
                  <a:pt x="203869" y="97441"/>
                </a:lnTo>
                <a:lnTo>
                  <a:pt x="201742" y="85045"/>
                </a:lnTo>
                <a:lnTo>
                  <a:pt x="202560" y="83021"/>
                </a:lnTo>
                <a:lnTo>
                  <a:pt x="204097" y="81671"/>
                </a:lnTo>
                <a:lnTo>
                  <a:pt x="206114" y="80771"/>
                </a:lnTo>
                <a:lnTo>
                  <a:pt x="207459" y="79179"/>
                </a:lnTo>
                <a:lnTo>
                  <a:pt x="208953" y="74764"/>
                </a:lnTo>
                <a:lnTo>
                  <a:pt x="210344" y="73190"/>
                </a:lnTo>
                <a:lnTo>
                  <a:pt x="214534" y="71441"/>
                </a:lnTo>
                <a:lnTo>
                  <a:pt x="243537" y="70165"/>
                </a:lnTo>
                <a:lnTo>
                  <a:pt x="260941" y="74819"/>
                </a:lnTo>
                <a:lnTo>
                  <a:pt x="277471" y="85280"/>
                </a:lnTo>
                <a:lnTo>
                  <a:pt x="284057" y="91036"/>
                </a:lnTo>
                <a:lnTo>
                  <a:pt x="287645" y="96901"/>
                </a:lnTo>
                <a:lnTo>
                  <a:pt x="298036" y="125359"/>
                </a:lnTo>
                <a:lnTo>
                  <a:pt x="296173" y="134646"/>
                </a:lnTo>
                <a:lnTo>
                  <a:pt x="283607" y="171162"/>
                </a:lnTo>
                <a:lnTo>
                  <a:pt x="265627" y="197949"/>
                </a:lnTo>
                <a:lnTo>
                  <a:pt x="251612" y="208041"/>
                </a:lnTo>
                <a:lnTo>
                  <a:pt x="237484" y="214600"/>
                </a:lnTo>
                <a:lnTo>
                  <a:pt x="231227" y="218626"/>
                </a:lnTo>
                <a:lnTo>
                  <a:pt x="221134" y="220892"/>
                </a:lnTo>
                <a:lnTo>
                  <a:pt x="189683" y="221809"/>
                </a:lnTo>
                <a:lnTo>
                  <a:pt x="187575" y="220829"/>
                </a:lnTo>
                <a:lnTo>
                  <a:pt x="186170" y="219184"/>
                </a:lnTo>
                <a:lnTo>
                  <a:pt x="183616" y="214710"/>
                </a:lnTo>
                <a:lnTo>
                  <a:pt x="179174" y="209414"/>
                </a:lnTo>
                <a:lnTo>
                  <a:pt x="173892" y="206399"/>
                </a:lnTo>
                <a:lnTo>
                  <a:pt x="171095" y="205595"/>
                </a:lnTo>
                <a:lnTo>
                  <a:pt x="169230" y="204067"/>
                </a:lnTo>
                <a:lnTo>
                  <a:pt x="167158" y="199723"/>
                </a:lnTo>
                <a:lnTo>
                  <a:pt x="165991" y="191699"/>
                </a:lnTo>
                <a:lnTo>
                  <a:pt x="168364" y="185958"/>
                </a:lnTo>
                <a:lnTo>
                  <a:pt x="171734" y="180099"/>
                </a:lnTo>
                <a:lnTo>
                  <a:pt x="174623" y="171222"/>
                </a:lnTo>
                <a:lnTo>
                  <a:pt x="178815" y="165282"/>
                </a:lnTo>
                <a:lnTo>
                  <a:pt x="186632" y="161980"/>
                </a:lnTo>
                <a:lnTo>
                  <a:pt x="195727" y="159521"/>
                </a:lnTo>
                <a:lnTo>
                  <a:pt x="209652" y="152503"/>
                </a:lnTo>
                <a:lnTo>
                  <a:pt x="226697" y="150822"/>
                </a:lnTo>
                <a:lnTo>
                  <a:pt x="235032" y="153238"/>
                </a:lnTo>
                <a:lnTo>
                  <a:pt x="242044" y="156628"/>
                </a:lnTo>
                <a:lnTo>
                  <a:pt x="248467" y="158133"/>
                </a:lnTo>
                <a:lnTo>
                  <a:pt x="250577" y="159528"/>
                </a:lnTo>
                <a:lnTo>
                  <a:pt x="251984" y="161449"/>
                </a:lnTo>
                <a:lnTo>
                  <a:pt x="254241" y="166921"/>
                </a:lnTo>
                <a:lnTo>
                  <a:pt x="254748" y="175838"/>
                </a:lnTo>
                <a:lnTo>
                  <a:pt x="233805" y="198153"/>
                </a:lnTo>
                <a:lnTo>
                  <a:pt x="227938" y="201395"/>
                </a:lnTo>
                <a:lnTo>
                  <a:pt x="216088" y="203475"/>
                </a:lnTo>
                <a:lnTo>
                  <a:pt x="181624" y="203974"/>
                </a:lnTo>
                <a:lnTo>
                  <a:pt x="167080" y="199243"/>
                </a:lnTo>
                <a:lnTo>
                  <a:pt x="151517" y="188755"/>
                </a:lnTo>
                <a:lnTo>
                  <a:pt x="127692" y="170222"/>
                </a:lnTo>
                <a:lnTo>
                  <a:pt x="114184" y="142029"/>
                </a:lnTo>
                <a:lnTo>
                  <a:pt x="111935" y="135771"/>
                </a:lnTo>
                <a:lnTo>
                  <a:pt x="107628" y="129682"/>
                </a:lnTo>
                <a:lnTo>
                  <a:pt x="107075" y="126669"/>
                </a:lnTo>
                <a:lnTo>
                  <a:pt x="107698" y="123668"/>
                </a:lnTo>
                <a:lnTo>
                  <a:pt x="110045" y="117688"/>
                </a:lnTo>
                <a:lnTo>
                  <a:pt x="112358" y="108743"/>
                </a:lnTo>
                <a:lnTo>
                  <a:pt x="116415" y="102787"/>
                </a:lnTo>
                <a:lnTo>
                  <a:pt x="121525" y="99478"/>
                </a:lnTo>
                <a:lnTo>
                  <a:pt x="127104" y="97015"/>
                </a:lnTo>
                <a:lnTo>
                  <a:pt x="135823" y="91042"/>
                </a:lnTo>
                <a:lnTo>
                  <a:pt x="141727" y="89297"/>
                </a:lnTo>
                <a:lnTo>
                  <a:pt x="143698" y="89824"/>
                </a:lnTo>
                <a:lnTo>
                  <a:pt x="145012" y="91168"/>
                </a:lnTo>
                <a:lnTo>
                  <a:pt x="145888" y="93055"/>
                </a:lnTo>
                <a:lnTo>
                  <a:pt x="147465" y="94314"/>
                </a:lnTo>
                <a:lnTo>
                  <a:pt x="155175" y="96499"/>
                </a:lnTo>
                <a:lnTo>
                  <a:pt x="165499" y="105760"/>
                </a:lnTo>
                <a:lnTo>
                  <a:pt x="160759" y="105760"/>
                </a:lnTo>
                <a:lnTo>
                  <a:pt x="155786" y="103115"/>
                </a:lnTo>
                <a:lnTo>
                  <a:pt x="141584" y="91521"/>
                </a:lnTo>
                <a:lnTo>
                  <a:pt x="135689" y="89510"/>
                </a:lnTo>
                <a:lnTo>
                  <a:pt x="133719" y="86990"/>
                </a:lnTo>
                <a:lnTo>
                  <a:pt x="127913" y="71332"/>
                </a:lnTo>
                <a:lnTo>
                  <a:pt x="123990" y="64662"/>
                </a:lnTo>
                <a:lnTo>
                  <a:pt x="121471" y="52296"/>
                </a:lnTo>
                <a:lnTo>
                  <a:pt x="120974" y="40299"/>
                </a:lnTo>
                <a:lnTo>
                  <a:pt x="123552" y="34333"/>
                </a:lnTo>
                <a:lnTo>
                  <a:pt x="127012" y="28374"/>
                </a:lnTo>
                <a:lnTo>
                  <a:pt x="129953" y="19441"/>
                </a:lnTo>
                <a:lnTo>
                  <a:pt x="134157" y="13488"/>
                </a:lnTo>
                <a:lnTo>
                  <a:pt x="141979" y="10180"/>
                </a:lnTo>
                <a:lnTo>
                  <a:pt x="151077" y="7718"/>
                </a:lnTo>
                <a:lnTo>
                  <a:pt x="162770" y="1746"/>
                </a:lnTo>
                <a:lnTo>
                  <a:pt x="172885" y="0"/>
                </a:lnTo>
                <a:lnTo>
                  <a:pt x="189737" y="3758"/>
                </a:lnTo>
                <a:lnTo>
                  <a:pt x="216488" y="16750"/>
                </a:lnTo>
                <a:lnTo>
                  <a:pt x="223880" y="21552"/>
                </a:lnTo>
                <a:lnTo>
                  <a:pt x="236710" y="27280"/>
                </a:lnTo>
                <a:lnTo>
                  <a:pt x="239762" y="29628"/>
                </a:lnTo>
                <a:lnTo>
                  <a:pt x="243154" y="34882"/>
                </a:lnTo>
                <a:lnTo>
                  <a:pt x="244661" y="41517"/>
                </a:lnTo>
                <a:lnTo>
                  <a:pt x="245331" y="51080"/>
                </a:lnTo>
                <a:lnTo>
                  <a:pt x="242983" y="59299"/>
                </a:lnTo>
                <a:lnTo>
                  <a:pt x="230604" y="75756"/>
                </a:lnTo>
                <a:lnTo>
                  <a:pt x="216051" y="90846"/>
                </a:lnTo>
                <a:lnTo>
                  <a:pt x="210126" y="94171"/>
                </a:lnTo>
                <a:lnTo>
                  <a:pt x="170112" y="104829"/>
                </a:lnTo>
                <a:lnTo>
                  <a:pt x="147353" y="104492"/>
                </a:lnTo>
                <a:lnTo>
                  <a:pt x="116311" y="96642"/>
                </a:lnTo>
                <a:lnTo>
                  <a:pt x="103271" y="87276"/>
                </a:lnTo>
                <a:lnTo>
                  <a:pt x="98155" y="81670"/>
                </a:lnTo>
                <a:lnTo>
                  <a:pt x="95882" y="75871"/>
                </a:lnTo>
                <a:lnTo>
                  <a:pt x="94110" y="48329"/>
                </a:lnTo>
                <a:lnTo>
                  <a:pt x="96729" y="42863"/>
                </a:lnTo>
                <a:lnTo>
                  <a:pt x="98817" y="40016"/>
                </a:lnTo>
                <a:lnTo>
                  <a:pt x="103782" y="36853"/>
                </a:lnTo>
                <a:lnTo>
                  <a:pt x="114802" y="35073"/>
                </a:lnTo>
                <a:lnTo>
                  <a:pt x="159074" y="34336"/>
                </a:lnTo>
                <a:lnTo>
                  <a:pt x="165290" y="36975"/>
                </a:lnTo>
                <a:lnTo>
                  <a:pt x="177365" y="46753"/>
                </a:lnTo>
                <a:lnTo>
                  <a:pt x="180695" y="52415"/>
                </a:lnTo>
                <a:lnTo>
                  <a:pt x="181583" y="55314"/>
                </a:lnTo>
                <a:lnTo>
                  <a:pt x="183167" y="57247"/>
                </a:lnTo>
                <a:lnTo>
                  <a:pt x="189145" y="60959"/>
                </a:lnTo>
                <a:lnTo>
                  <a:pt x="190892" y="65344"/>
                </a:lnTo>
                <a:lnTo>
                  <a:pt x="187135" y="78130"/>
                </a:lnTo>
                <a:lnTo>
                  <a:pt x="176976" y="93100"/>
                </a:lnTo>
                <a:lnTo>
                  <a:pt x="162467" y="108638"/>
                </a:lnTo>
                <a:lnTo>
                  <a:pt x="156545" y="112000"/>
                </a:lnTo>
                <a:lnTo>
                  <a:pt x="123662" y="122687"/>
                </a:lnTo>
                <a:lnTo>
                  <a:pt x="91486" y="123583"/>
                </a:lnTo>
                <a:lnTo>
                  <a:pt x="89368" y="122603"/>
                </a:lnTo>
                <a:lnTo>
                  <a:pt x="87957" y="120958"/>
                </a:lnTo>
                <a:lnTo>
                  <a:pt x="85395" y="116484"/>
                </a:lnTo>
                <a:lnTo>
                  <a:pt x="79368" y="108387"/>
                </a:lnTo>
                <a:lnTo>
                  <a:pt x="77610" y="102628"/>
                </a:lnTo>
                <a:lnTo>
                  <a:pt x="76620" y="89068"/>
                </a:lnTo>
                <a:lnTo>
                  <a:pt x="79034" y="80813"/>
                </a:lnTo>
                <a:lnTo>
                  <a:pt x="82422" y="73836"/>
                </a:lnTo>
                <a:lnTo>
                  <a:pt x="85322" y="64331"/>
                </a:lnTo>
                <a:lnTo>
                  <a:pt x="89516" y="58243"/>
                </a:lnTo>
                <a:lnTo>
                  <a:pt x="102196" y="49238"/>
                </a:lnTo>
                <a:lnTo>
                  <a:pt x="118521" y="45026"/>
                </a:lnTo>
                <a:lnTo>
                  <a:pt x="135926" y="43778"/>
                </a:lnTo>
                <a:lnTo>
                  <a:pt x="153650" y="48149"/>
                </a:lnTo>
                <a:lnTo>
                  <a:pt x="180721" y="61365"/>
                </a:lnTo>
                <a:lnTo>
                  <a:pt x="188140" y="68170"/>
                </a:lnTo>
                <a:lnTo>
                  <a:pt x="206077" y="94029"/>
                </a:lnTo>
                <a:lnTo>
                  <a:pt x="209612" y="121058"/>
                </a:lnTo>
                <a:lnTo>
                  <a:pt x="207264" y="130088"/>
                </a:lnTo>
                <a:lnTo>
                  <a:pt x="183284" y="174721"/>
                </a:lnTo>
                <a:lnTo>
                  <a:pt x="171438" y="188615"/>
                </a:lnTo>
                <a:lnTo>
                  <a:pt x="162847" y="192194"/>
                </a:lnTo>
                <a:lnTo>
                  <a:pt x="153407" y="194777"/>
                </a:lnTo>
                <a:lnTo>
                  <a:pt x="141521" y="200817"/>
                </a:lnTo>
                <a:lnTo>
                  <a:pt x="109345" y="203863"/>
                </a:lnTo>
                <a:lnTo>
                  <a:pt x="103170" y="201286"/>
                </a:lnTo>
                <a:lnTo>
                  <a:pt x="97118" y="197826"/>
                </a:lnTo>
                <a:lnTo>
                  <a:pt x="91121" y="196288"/>
                </a:lnTo>
                <a:lnTo>
                  <a:pt x="89125" y="194886"/>
                </a:lnTo>
                <a:lnTo>
                  <a:pt x="87794" y="192958"/>
                </a:lnTo>
                <a:lnTo>
                  <a:pt x="85323" y="188171"/>
                </a:lnTo>
                <a:lnTo>
                  <a:pt x="79346" y="179898"/>
                </a:lnTo>
                <a:lnTo>
                  <a:pt x="77600" y="174099"/>
                </a:lnTo>
                <a:lnTo>
                  <a:pt x="78127" y="172155"/>
                </a:lnTo>
                <a:lnTo>
                  <a:pt x="79469" y="170859"/>
                </a:lnTo>
                <a:lnTo>
                  <a:pt x="81357" y="169996"/>
                </a:lnTo>
                <a:lnTo>
                  <a:pt x="82616" y="168428"/>
                </a:lnTo>
                <a:lnTo>
                  <a:pt x="84014" y="164040"/>
                </a:lnTo>
                <a:lnTo>
                  <a:pt x="85379" y="162473"/>
                </a:lnTo>
                <a:lnTo>
                  <a:pt x="102204" y="155011"/>
                </a:lnTo>
                <a:lnTo>
                  <a:pt x="106435" y="154469"/>
                </a:lnTo>
                <a:lnTo>
                  <a:pt x="148037" y="159091"/>
                </a:lnTo>
                <a:lnTo>
                  <a:pt x="175938" y="167005"/>
                </a:lnTo>
                <a:lnTo>
                  <a:pt x="178412" y="168419"/>
                </a:lnTo>
                <a:lnTo>
                  <a:pt x="180061" y="170353"/>
                </a:lnTo>
                <a:lnTo>
                  <a:pt x="182886" y="175148"/>
                </a:lnTo>
                <a:lnTo>
                  <a:pt x="190855" y="184486"/>
                </a:lnTo>
                <a:lnTo>
                  <a:pt x="192163" y="193672"/>
                </a:lnTo>
                <a:lnTo>
                  <a:pt x="179849" y="207364"/>
                </a:lnTo>
                <a:lnTo>
                  <a:pt x="174192" y="210449"/>
                </a:lnTo>
                <a:lnTo>
                  <a:pt x="168371" y="212812"/>
                </a:lnTo>
                <a:lnTo>
                  <a:pt x="159516" y="218729"/>
                </a:lnTo>
                <a:lnTo>
                  <a:pt x="149616" y="220923"/>
                </a:lnTo>
                <a:lnTo>
                  <a:pt x="139919" y="221436"/>
                </a:lnTo>
                <a:lnTo>
                  <a:pt x="131641" y="219018"/>
                </a:lnTo>
                <a:lnTo>
                  <a:pt x="92017" y="194984"/>
                </a:lnTo>
                <a:lnTo>
                  <a:pt x="82239" y="188079"/>
                </a:lnTo>
                <a:lnTo>
                  <a:pt x="67273" y="16826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408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22" grpId="0"/>
      <p:bldP spid="2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flipV="1">
            <a:off x="1981200" y="3733800"/>
            <a:ext cx="4114800" cy="1600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2400" y="4495800"/>
            <a:ext cx="8839200"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762000" y="3886200"/>
            <a:ext cx="7620000" cy="12954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7" name="TextBox 14"/>
          <p:cNvSpPr txBox="1">
            <a:spLocks noChangeArrowheads="1"/>
          </p:cNvSpPr>
          <p:nvPr/>
        </p:nvSpPr>
        <p:spPr bwMode="auto">
          <a:xfrm>
            <a:off x="6172200" y="3505200"/>
            <a:ext cx="338138" cy="369888"/>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E</a:t>
            </a:r>
          </a:p>
        </p:txBody>
      </p:sp>
      <p:sp>
        <p:nvSpPr>
          <p:cNvPr id="8198" name="TextBox 15"/>
          <p:cNvSpPr txBox="1">
            <a:spLocks noChangeArrowheads="1"/>
          </p:cNvSpPr>
          <p:nvPr/>
        </p:nvSpPr>
        <p:spPr bwMode="auto">
          <a:xfrm>
            <a:off x="8534400" y="4572000"/>
            <a:ext cx="312738" cy="369888"/>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S</a:t>
            </a:r>
          </a:p>
        </p:txBody>
      </p:sp>
      <p:sp>
        <p:nvSpPr>
          <p:cNvPr id="8199" name="TextBox 16"/>
          <p:cNvSpPr txBox="1">
            <a:spLocks noChangeArrowheads="1"/>
          </p:cNvSpPr>
          <p:nvPr/>
        </p:nvSpPr>
        <p:spPr bwMode="auto">
          <a:xfrm>
            <a:off x="1600200" y="5181600"/>
            <a:ext cx="415925" cy="369888"/>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W</a:t>
            </a:r>
          </a:p>
        </p:txBody>
      </p:sp>
      <p:sp>
        <p:nvSpPr>
          <p:cNvPr id="8200" name="TextBox 17"/>
          <p:cNvSpPr txBox="1">
            <a:spLocks noChangeArrowheads="1"/>
          </p:cNvSpPr>
          <p:nvPr/>
        </p:nvSpPr>
        <p:spPr bwMode="auto">
          <a:xfrm>
            <a:off x="228600" y="4038600"/>
            <a:ext cx="350838" cy="369888"/>
          </a:xfrm>
          <a:prstGeom prst="rect">
            <a:avLst/>
          </a:prstGeom>
          <a:noFill/>
          <a:ln w="9525">
            <a:noFill/>
            <a:miter lim="800000"/>
            <a:headEnd/>
            <a:tailEnd/>
          </a:ln>
        </p:spPr>
        <p:txBody>
          <a:bodyPr wrap="none">
            <a:spAutoFit/>
          </a:bodyPr>
          <a:lstStyle/>
          <a:p>
            <a:r>
              <a:rPr lang="en-US" b="1">
                <a:latin typeface="Times New Roman" pitchFamily="18" charset="0"/>
                <a:cs typeface="Times New Roman" pitchFamily="18" charset="0"/>
              </a:rPr>
              <a:t>N</a:t>
            </a:r>
          </a:p>
        </p:txBody>
      </p:sp>
      <p:cxnSp>
        <p:nvCxnSpPr>
          <p:cNvPr id="20" name="Straight Arrow Connector 19"/>
          <p:cNvCxnSpPr/>
          <p:nvPr/>
        </p:nvCxnSpPr>
        <p:spPr>
          <a:xfrm rot="16200000" flipV="1">
            <a:off x="3131344" y="2050256"/>
            <a:ext cx="2438400" cy="1428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202" name="TextBox 20"/>
          <p:cNvSpPr txBox="1">
            <a:spLocks noChangeArrowheads="1"/>
          </p:cNvSpPr>
          <p:nvPr/>
        </p:nvSpPr>
        <p:spPr bwMode="auto">
          <a:xfrm>
            <a:off x="3962400" y="381000"/>
            <a:ext cx="78740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Zenith</a:t>
            </a:r>
          </a:p>
        </p:txBody>
      </p:sp>
      <p:sp>
        <p:nvSpPr>
          <p:cNvPr id="22" name="Sun 21"/>
          <p:cNvSpPr/>
          <p:nvPr/>
        </p:nvSpPr>
        <p:spPr>
          <a:xfrm>
            <a:off x="6400800" y="3810000"/>
            <a:ext cx="381000" cy="381000"/>
          </a:xfrm>
          <a:prstGeom prst="sun">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Arc 22"/>
          <p:cNvSpPr/>
          <p:nvPr/>
        </p:nvSpPr>
        <p:spPr>
          <a:xfrm>
            <a:off x="762000" y="228600"/>
            <a:ext cx="7543800" cy="8458200"/>
          </a:xfrm>
          <a:prstGeom prst="arc">
            <a:avLst>
              <a:gd name="adj1" fmla="val 10720438"/>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 name="TextBox 23"/>
          <p:cNvSpPr txBox="1">
            <a:spLocks noChangeArrowheads="1"/>
          </p:cNvSpPr>
          <p:nvPr/>
        </p:nvSpPr>
        <p:spPr bwMode="auto">
          <a:xfrm>
            <a:off x="1143000" y="762000"/>
            <a:ext cx="1030288"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Meridian</a:t>
            </a:r>
          </a:p>
        </p:txBody>
      </p:sp>
      <p:sp>
        <p:nvSpPr>
          <p:cNvPr id="19" name="Sun 18"/>
          <p:cNvSpPr/>
          <p:nvPr/>
        </p:nvSpPr>
        <p:spPr>
          <a:xfrm>
            <a:off x="5410200" y="3733800"/>
            <a:ext cx="381000" cy="381000"/>
          </a:xfrm>
          <a:prstGeom prst="sun">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207" name="Picture 13" descr="Image1.gif"/>
          <p:cNvPicPr>
            <a:picLocks noChangeAspect="1"/>
          </p:cNvPicPr>
          <p:nvPr/>
        </p:nvPicPr>
        <p:blipFill>
          <a:blip r:embed="rId2" cstate="print"/>
          <a:srcRect/>
          <a:stretch>
            <a:fillRect/>
          </a:stretch>
        </p:blipFill>
        <p:spPr bwMode="auto">
          <a:xfrm>
            <a:off x="4038600" y="3276600"/>
            <a:ext cx="638175" cy="1238250"/>
          </a:xfrm>
          <a:prstGeom prst="rect">
            <a:avLst/>
          </a:prstGeom>
          <a:noFill/>
          <a:ln w="9525">
            <a:noFill/>
            <a:miter lim="800000"/>
            <a:headEnd/>
            <a:tailEnd/>
          </a:ln>
        </p:spPr>
      </p:pic>
      <p:sp>
        <p:nvSpPr>
          <p:cNvPr id="25" name="Sun 24"/>
          <p:cNvSpPr/>
          <p:nvPr/>
        </p:nvSpPr>
        <p:spPr>
          <a:xfrm>
            <a:off x="7391400" y="3962400"/>
            <a:ext cx="381000" cy="381000"/>
          </a:xfrm>
          <a:prstGeom prst="sun">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Sun 25"/>
          <p:cNvSpPr/>
          <p:nvPr/>
        </p:nvSpPr>
        <p:spPr>
          <a:xfrm>
            <a:off x="3733800" y="3657600"/>
            <a:ext cx="381000" cy="381000"/>
          </a:xfrm>
          <a:prstGeom prst="sun">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Oval 1"/>
          <p:cNvSpPr/>
          <p:nvPr/>
        </p:nvSpPr>
        <p:spPr>
          <a:xfrm>
            <a:off x="4114800" y="32766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SMARTInkShape-Group4"/>
          <p:cNvGrpSpPr/>
          <p:nvPr/>
        </p:nvGrpSpPr>
        <p:grpSpPr>
          <a:xfrm>
            <a:off x="4100245" y="2991610"/>
            <a:ext cx="569933" cy="535561"/>
            <a:chOff x="4100245" y="2991610"/>
            <a:chExt cx="569933" cy="535561"/>
          </a:xfrm>
        </p:grpSpPr>
        <p:sp>
          <p:nvSpPr>
            <p:cNvPr id="21" name="SMARTInkShape-9"/>
            <p:cNvSpPr/>
            <p:nvPr/>
          </p:nvSpPr>
          <p:spPr>
            <a:xfrm>
              <a:off x="4286250" y="3411140"/>
              <a:ext cx="213932" cy="116031"/>
            </a:xfrm>
            <a:custGeom>
              <a:avLst/>
              <a:gdLst/>
              <a:ahLst/>
              <a:cxnLst/>
              <a:rect l="0" t="0" r="0" b="0"/>
              <a:pathLst>
                <a:path w="213932" h="116031">
                  <a:moveTo>
                    <a:pt x="0" y="0"/>
                  </a:moveTo>
                  <a:lnTo>
                    <a:pt x="992" y="17216"/>
                  </a:lnTo>
                  <a:lnTo>
                    <a:pt x="13302" y="60573"/>
                  </a:lnTo>
                  <a:lnTo>
                    <a:pt x="18943" y="77413"/>
                  </a:lnTo>
                  <a:lnTo>
                    <a:pt x="37858" y="99834"/>
                  </a:lnTo>
                  <a:lnTo>
                    <a:pt x="44276" y="103902"/>
                  </a:lnTo>
                  <a:lnTo>
                    <a:pt x="77891" y="114654"/>
                  </a:lnTo>
                  <a:lnTo>
                    <a:pt x="122389" y="116030"/>
                  </a:lnTo>
                  <a:lnTo>
                    <a:pt x="130793" y="115069"/>
                  </a:lnTo>
                  <a:lnTo>
                    <a:pt x="174514" y="98307"/>
                  </a:lnTo>
                  <a:lnTo>
                    <a:pt x="193379" y="83090"/>
                  </a:lnTo>
                  <a:lnTo>
                    <a:pt x="201385" y="74339"/>
                  </a:lnTo>
                  <a:lnTo>
                    <a:pt x="203606" y="68428"/>
                  </a:lnTo>
                  <a:lnTo>
                    <a:pt x="206023" y="56548"/>
                  </a:lnTo>
                  <a:lnTo>
                    <a:pt x="213931" y="45171"/>
                  </a:lnTo>
                  <a:lnTo>
                    <a:pt x="208100" y="37623"/>
                  </a:lnTo>
                  <a:lnTo>
                    <a:pt x="205740" y="28412"/>
                  </a:lnTo>
                  <a:lnTo>
                    <a:pt x="204628" y="27871"/>
                  </a:lnTo>
                  <a:lnTo>
                    <a:pt x="196453" y="26789"/>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0"/>
            <p:cNvSpPr/>
            <p:nvPr/>
          </p:nvSpPr>
          <p:spPr>
            <a:xfrm>
              <a:off x="4420195" y="3366492"/>
              <a:ext cx="1" cy="8930"/>
            </a:xfrm>
            <a:custGeom>
              <a:avLst/>
              <a:gdLst/>
              <a:ahLst/>
              <a:cxnLst/>
              <a:rect l="0" t="0" r="0" b="0"/>
              <a:pathLst>
                <a:path w="1" h="8930">
                  <a:moveTo>
                    <a:pt x="0" y="8929"/>
                  </a:moveTo>
                  <a:lnTo>
                    <a:pt x="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1"/>
            <p:cNvSpPr/>
            <p:nvPr/>
          </p:nvSpPr>
          <p:spPr>
            <a:xfrm>
              <a:off x="4321968" y="3348632"/>
              <a:ext cx="8931" cy="7690"/>
            </a:xfrm>
            <a:custGeom>
              <a:avLst/>
              <a:gdLst/>
              <a:ahLst/>
              <a:cxnLst/>
              <a:rect l="0" t="0" r="0" b="0"/>
              <a:pathLst>
                <a:path w="8931" h="7690">
                  <a:moveTo>
                    <a:pt x="0" y="0"/>
                  </a:moveTo>
                  <a:lnTo>
                    <a:pt x="4741" y="0"/>
                  </a:lnTo>
                  <a:lnTo>
                    <a:pt x="6137" y="993"/>
                  </a:lnTo>
                  <a:lnTo>
                    <a:pt x="7068" y="2646"/>
                  </a:lnTo>
                  <a:lnTo>
                    <a:pt x="8562" y="7689"/>
                  </a:lnTo>
                  <a:lnTo>
                    <a:pt x="8930" y="0"/>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2"/>
            <p:cNvSpPr/>
            <p:nvPr/>
          </p:nvSpPr>
          <p:spPr>
            <a:xfrm>
              <a:off x="4100245" y="2991610"/>
              <a:ext cx="569933" cy="382155"/>
            </a:xfrm>
            <a:custGeom>
              <a:avLst/>
              <a:gdLst/>
              <a:ahLst/>
              <a:cxnLst/>
              <a:rect l="0" t="0" r="0" b="0"/>
              <a:pathLst>
                <a:path w="569933" h="382155">
                  <a:moveTo>
                    <a:pt x="230653" y="258796"/>
                  </a:moveTo>
                  <a:lnTo>
                    <a:pt x="205247" y="258796"/>
                  </a:lnTo>
                  <a:lnTo>
                    <a:pt x="197008" y="264933"/>
                  </a:lnTo>
                  <a:lnTo>
                    <a:pt x="191556" y="266484"/>
                  </a:lnTo>
                  <a:lnTo>
                    <a:pt x="189706" y="267890"/>
                  </a:lnTo>
                  <a:lnTo>
                    <a:pt x="186149" y="276255"/>
                  </a:lnTo>
                  <a:lnTo>
                    <a:pt x="190788" y="281277"/>
                  </a:lnTo>
                  <a:lnTo>
                    <a:pt x="195737" y="283670"/>
                  </a:lnTo>
                  <a:lnTo>
                    <a:pt x="232402" y="293240"/>
                  </a:lnTo>
                  <a:lnTo>
                    <a:pt x="235788" y="292673"/>
                  </a:lnTo>
                  <a:lnTo>
                    <a:pt x="257394" y="283441"/>
                  </a:lnTo>
                  <a:lnTo>
                    <a:pt x="263374" y="279671"/>
                  </a:lnTo>
                  <a:lnTo>
                    <a:pt x="269339" y="277995"/>
                  </a:lnTo>
                  <a:lnTo>
                    <a:pt x="271326" y="276557"/>
                  </a:lnTo>
                  <a:lnTo>
                    <a:pt x="272651" y="274605"/>
                  </a:lnTo>
                  <a:lnTo>
                    <a:pt x="274124" y="268799"/>
                  </a:lnTo>
                  <a:lnTo>
                    <a:pt x="275256" y="238292"/>
                  </a:lnTo>
                  <a:lnTo>
                    <a:pt x="272635" y="232154"/>
                  </a:lnTo>
                  <a:lnTo>
                    <a:pt x="254309" y="211179"/>
                  </a:lnTo>
                  <a:lnTo>
                    <a:pt x="248443" y="207867"/>
                  </a:lnTo>
                  <a:lnTo>
                    <a:pt x="215243" y="197684"/>
                  </a:lnTo>
                  <a:lnTo>
                    <a:pt x="175059" y="205464"/>
                  </a:lnTo>
                  <a:lnTo>
                    <a:pt x="150516" y="216198"/>
                  </a:lnTo>
                  <a:lnTo>
                    <a:pt x="138425" y="226459"/>
                  </a:lnTo>
                  <a:lnTo>
                    <a:pt x="135092" y="232187"/>
                  </a:lnTo>
                  <a:lnTo>
                    <a:pt x="132953" y="243948"/>
                  </a:lnTo>
                  <a:lnTo>
                    <a:pt x="132583" y="252853"/>
                  </a:lnTo>
                  <a:lnTo>
                    <a:pt x="135141" y="258800"/>
                  </a:lnTo>
                  <a:lnTo>
                    <a:pt x="144869" y="270703"/>
                  </a:lnTo>
                  <a:lnTo>
                    <a:pt x="150524" y="274010"/>
                  </a:lnTo>
                  <a:lnTo>
                    <a:pt x="183202" y="284654"/>
                  </a:lnTo>
                  <a:lnTo>
                    <a:pt x="215370" y="285548"/>
                  </a:lnTo>
                  <a:lnTo>
                    <a:pt x="221545" y="282923"/>
                  </a:lnTo>
                  <a:lnTo>
                    <a:pt x="227597" y="279441"/>
                  </a:lnTo>
                  <a:lnTo>
                    <a:pt x="233594" y="277893"/>
                  </a:lnTo>
                  <a:lnTo>
                    <a:pt x="239567" y="271914"/>
                  </a:lnTo>
                  <a:lnTo>
                    <a:pt x="244537" y="263634"/>
                  </a:lnTo>
                  <a:lnTo>
                    <a:pt x="247334" y="253394"/>
                  </a:lnTo>
                  <a:lnTo>
                    <a:pt x="248467" y="229052"/>
                  </a:lnTo>
                  <a:lnTo>
                    <a:pt x="247490" y="227060"/>
                  </a:lnTo>
                  <a:lnTo>
                    <a:pt x="245846" y="225732"/>
                  </a:lnTo>
                  <a:lnTo>
                    <a:pt x="241374" y="223265"/>
                  </a:lnTo>
                  <a:lnTo>
                    <a:pt x="222780" y="210804"/>
                  </a:lnTo>
                  <a:lnTo>
                    <a:pt x="206271" y="206873"/>
                  </a:lnTo>
                  <a:lnTo>
                    <a:pt x="171072" y="205363"/>
                  </a:lnTo>
                  <a:lnTo>
                    <a:pt x="130563" y="216247"/>
                  </a:lnTo>
                  <a:lnTo>
                    <a:pt x="116661" y="223699"/>
                  </a:lnTo>
                  <a:lnTo>
                    <a:pt x="93854" y="243949"/>
                  </a:lnTo>
                  <a:lnTo>
                    <a:pt x="90479" y="249882"/>
                  </a:lnTo>
                  <a:lnTo>
                    <a:pt x="88312" y="261775"/>
                  </a:lnTo>
                  <a:lnTo>
                    <a:pt x="89126" y="263759"/>
                  </a:lnTo>
                  <a:lnTo>
                    <a:pt x="90661" y="265081"/>
                  </a:lnTo>
                  <a:lnTo>
                    <a:pt x="92676" y="265962"/>
                  </a:lnTo>
                  <a:lnTo>
                    <a:pt x="94020" y="267543"/>
                  </a:lnTo>
                  <a:lnTo>
                    <a:pt x="95513" y="271943"/>
                  </a:lnTo>
                  <a:lnTo>
                    <a:pt x="101469" y="277207"/>
                  </a:lnTo>
                  <a:lnTo>
                    <a:pt x="109738" y="281861"/>
                  </a:lnTo>
                  <a:lnTo>
                    <a:pt x="119971" y="285474"/>
                  </a:lnTo>
                  <a:lnTo>
                    <a:pt x="130279" y="291395"/>
                  </a:lnTo>
                  <a:lnTo>
                    <a:pt x="140071" y="293128"/>
                  </a:lnTo>
                  <a:lnTo>
                    <a:pt x="169506" y="286704"/>
                  </a:lnTo>
                  <a:lnTo>
                    <a:pt x="176357" y="283436"/>
                  </a:lnTo>
                  <a:lnTo>
                    <a:pt x="182709" y="279669"/>
                  </a:lnTo>
                  <a:lnTo>
                    <a:pt x="188839" y="277995"/>
                  </a:lnTo>
                  <a:lnTo>
                    <a:pt x="190871" y="276556"/>
                  </a:lnTo>
                  <a:lnTo>
                    <a:pt x="192226" y="274605"/>
                  </a:lnTo>
                  <a:lnTo>
                    <a:pt x="193730" y="269791"/>
                  </a:lnTo>
                  <a:lnTo>
                    <a:pt x="194887" y="246854"/>
                  </a:lnTo>
                  <a:lnTo>
                    <a:pt x="192268" y="240921"/>
                  </a:lnTo>
                  <a:lnTo>
                    <a:pt x="190180" y="237949"/>
                  </a:lnTo>
                  <a:lnTo>
                    <a:pt x="185215" y="234648"/>
                  </a:lnTo>
                  <a:lnTo>
                    <a:pt x="179700" y="232188"/>
                  </a:lnTo>
                  <a:lnTo>
                    <a:pt x="173942" y="227788"/>
                  </a:lnTo>
                  <a:lnTo>
                    <a:pt x="165430" y="225171"/>
                  </a:lnTo>
                  <a:lnTo>
                    <a:pt x="134003" y="223200"/>
                  </a:lnTo>
                  <a:lnTo>
                    <a:pt x="111314" y="230230"/>
                  </a:lnTo>
                  <a:lnTo>
                    <a:pt x="72548" y="249936"/>
                  </a:lnTo>
                  <a:lnTo>
                    <a:pt x="65134" y="256843"/>
                  </a:lnTo>
                  <a:lnTo>
                    <a:pt x="47201" y="282776"/>
                  </a:lnTo>
                  <a:lnTo>
                    <a:pt x="43666" y="305071"/>
                  </a:lnTo>
                  <a:lnTo>
                    <a:pt x="46014" y="311774"/>
                  </a:lnTo>
                  <a:lnTo>
                    <a:pt x="55605" y="324162"/>
                  </a:lnTo>
                  <a:lnTo>
                    <a:pt x="68875" y="333175"/>
                  </a:lnTo>
                  <a:lnTo>
                    <a:pt x="103618" y="345997"/>
                  </a:lnTo>
                  <a:lnTo>
                    <a:pt x="107268" y="346696"/>
                  </a:lnTo>
                  <a:lnTo>
                    <a:pt x="116615" y="344826"/>
                  </a:lnTo>
                  <a:lnTo>
                    <a:pt x="148670" y="334754"/>
                  </a:lnTo>
                  <a:lnTo>
                    <a:pt x="152185" y="332255"/>
                  </a:lnTo>
                  <a:lnTo>
                    <a:pt x="164735" y="315266"/>
                  </a:lnTo>
                  <a:lnTo>
                    <a:pt x="170117" y="303428"/>
                  </a:lnTo>
                  <a:lnTo>
                    <a:pt x="172436" y="300457"/>
                  </a:lnTo>
                  <a:lnTo>
                    <a:pt x="172991" y="297484"/>
                  </a:lnTo>
                  <a:lnTo>
                    <a:pt x="172368" y="294509"/>
                  </a:lnTo>
                  <a:lnTo>
                    <a:pt x="170022" y="288559"/>
                  </a:lnTo>
                  <a:lnTo>
                    <a:pt x="168979" y="282607"/>
                  </a:lnTo>
                  <a:lnTo>
                    <a:pt x="167709" y="280623"/>
                  </a:lnTo>
                  <a:lnTo>
                    <a:pt x="165870" y="279301"/>
                  </a:lnTo>
                  <a:lnTo>
                    <a:pt x="140372" y="269819"/>
                  </a:lnTo>
                  <a:lnTo>
                    <a:pt x="99627" y="267848"/>
                  </a:lnTo>
                  <a:lnTo>
                    <a:pt x="75860" y="268742"/>
                  </a:lnTo>
                  <a:lnTo>
                    <a:pt x="46105" y="280158"/>
                  </a:lnTo>
                  <a:lnTo>
                    <a:pt x="14520" y="300499"/>
                  </a:lnTo>
                  <a:lnTo>
                    <a:pt x="3607" y="315354"/>
                  </a:lnTo>
                  <a:lnTo>
                    <a:pt x="759" y="323951"/>
                  </a:lnTo>
                  <a:lnTo>
                    <a:pt x="0" y="329022"/>
                  </a:lnTo>
                  <a:lnTo>
                    <a:pt x="1802" y="337302"/>
                  </a:lnTo>
                  <a:lnTo>
                    <a:pt x="11043" y="350701"/>
                  </a:lnTo>
                  <a:lnTo>
                    <a:pt x="23415" y="362903"/>
                  </a:lnTo>
                  <a:lnTo>
                    <a:pt x="33045" y="368896"/>
                  </a:lnTo>
                  <a:lnTo>
                    <a:pt x="61532" y="373700"/>
                  </a:lnTo>
                  <a:lnTo>
                    <a:pt x="105607" y="373786"/>
                  </a:lnTo>
                  <a:lnTo>
                    <a:pt x="149213" y="359642"/>
                  </a:lnTo>
                  <a:lnTo>
                    <a:pt x="179618" y="341116"/>
                  </a:lnTo>
                  <a:lnTo>
                    <a:pt x="205733" y="309046"/>
                  </a:lnTo>
                  <a:lnTo>
                    <a:pt x="210701" y="291434"/>
                  </a:lnTo>
                  <a:lnTo>
                    <a:pt x="212712" y="256338"/>
                  </a:lnTo>
                  <a:lnTo>
                    <a:pt x="208029" y="242303"/>
                  </a:lnTo>
                  <a:lnTo>
                    <a:pt x="200358" y="230317"/>
                  </a:lnTo>
                  <a:lnTo>
                    <a:pt x="181747" y="217378"/>
                  </a:lnTo>
                  <a:lnTo>
                    <a:pt x="161608" y="207914"/>
                  </a:lnTo>
                  <a:lnTo>
                    <a:pt x="126090" y="197687"/>
                  </a:lnTo>
                  <a:lnTo>
                    <a:pt x="108501" y="201443"/>
                  </a:lnTo>
                  <a:lnTo>
                    <a:pt x="67927" y="220228"/>
                  </a:lnTo>
                  <a:lnTo>
                    <a:pt x="49604" y="235000"/>
                  </a:lnTo>
                  <a:lnTo>
                    <a:pt x="46007" y="240944"/>
                  </a:lnTo>
                  <a:lnTo>
                    <a:pt x="43698" y="252844"/>
                  </a:lnTo>
                  <a:lnTo>
                    <a:pt x="43298" y="261773"/>
                  </a:lnTo>
                  <a:lnTo>
                    <a:pt x="45850" y="267726"/>
                  </a:lnTo>
                  <a:lnTo>
                    <a:pt x="47920" y="270702"/>
                  </a:lnTo>
                  <a:lnTo>
                    <a:pt x="52865" y="274010"/>
                  </a:lnTo>
                  <a:lnTo>
                    <a:pt x="92127" y="290791"/>
                  </a:lnTo>
                  <a:lnTo>
                    <a:pt x="107570" y="292860"/>
                  </a:lnTo>
                  <a:lnTo>
                    <a:pt x="128258" y="289284"/>
                  </a:lnTo>
                  <a:lnTo>
                    <a:pt x="172753" y="278221"/>
                  </a:lnTo>
                  <a:lnTo>
                    <a:pt x="191559" y="272379"/>
                  </a:lnTo>
                  <a:lnTo>
                    <a:pt x="201041" y="264502"/>
                  </a:lnTo>
                  <a:lnTo>
                    <a:pt x="234676" y="226111"/>
                  </a:lnTo>
                  <a:lnTo>
                    <a:pt x="244297" y="194047"/>
                  </a:lnTo>
                  <a:lnTo>
                    <a:pt x="240400" y="175941"/>
                  </a:lnTo>
                  <a:lnTo>
                    <a:pt x="237300" y="169716"/>
                  </a:lnTo>
                  <a:lnTo>
                    <a:pt x="210925" y="140987"/>
                  </a:lnTo>
                  <a:lnTo>
                    <a:pt x="201711" y="136983"/>
                  </a:lnTo>
                  <a:lnTo>
                    <a:pt x="162066" y="126279"/>
                  </a:lnTo>
                  <a:lnTo>
                    <a:pt x="144295" y="130014"/>
                  </a:lnTo>
                  <a:lnTo>
                    <a:pt x="103651" y="148791"/>
                  </a:lnTo>
                  <a:lnTo>
                    <a:pt x="95494" y="154673"/>
                  </a:lnTo>
                  <a:lnTo>
                    <a:pt x="91207" y="160594"/>
                  </a:lnTo>
                  <a:lnTo>
                    <a:pt x="83715" y="177221"/>
                  </a:lnTo>
                  <a:lnTo>
                    <a:pt x="83085" y="181592"/>
                  </a:lnTo>
                  <a:lnTo>
                    <a:pt x="86964" y="198897"/>
                  </a:lnTo>
                  <a:lnTo>
                    <a:pt x="92708" y="205054"/>
                  </a:lnTo>
                  <a:lnTo>
                    <a:pt x="122050" y="226044"/>
                  </a:lnTo>
                  <a:lnTo>
                    <a:pt x="138833" y="230240"/>
                  </a:lnTo>
                  <a:lnTo>
                    <a:pt x="178879" y="231852"/>
                  </a:lnTo>
                  <a:lnTo>
                    <a:pt x="199658" y="227220"/>
                  </a:lnTo>
                  <a:lnTo>
                    <a:pt x="218382" y="219564"/>
                  </a:lnTo>
                  <a:lnTo>
                    <a:pt x="227845" y="211263"/>
                  </a:lnTo>
                  <a:lnTo>
                    <a:pt x="251325" y="179995"/>
                  </a:lnTo>
                  <a:lnTo>
                    <a:pt x="261646" y="150303"/>
                  </a:lnTo>
                  <a:lnTo>
                    <a:pt x="262229" y="145788"/>
                  </a:lnTo>
                  <a:lnTo>
                    <a:pt x="257001" y="118829"/>
                  </a:lnTo>
                  <a:lnTo>
                    <a:pt x="250476" y="104104"/>
                  </a:lnTo>
                  <a:lnTo>
                    <a:pt x="236473" y="86559"/>
                  </a:lnTo>
                  <a:lnTo>
                    <a:pt x="227948" y="83027"/>
                  </a:lnTo>
                  <a:lnTo>
                    <a:pt x="188823" y="72679"/>
                  </a:lnTo>
                  <a:lnTo>
                    <a:pt x="153248" y="71396"/>
                  </a:lnTo>
                  <a:lnTo>
                    <a:pt x="143996" y="73973"/>
                  </a:lnTo>
                  <a:lnTo>
                    <a:pt x="120684" y="87503"/>
                  </a:lnTo>
                  <a:lnTo>
                    <a:pt x="103074" y="108773"/>
                  </a:lnTo>
                  <a:lnTo>
                    <a:pt x="99537" y="118036"/>
                  </a:lnTo>
                  <a:lnTo>
                    <a:pt x="97267" y="140151"/>
                  </a:lnTo>
                  <a:lnTo>
                    <a:pt x="99602" y="149180"/>
                  </a:lnTo>
                  <a:lnTo>
                    <a:pt x="117713" y="180020"/>
                  </a:lnTo>
                  <a:lnTo>
                    <a:pt x="131264" y="189924"/>
                  </a:lnTo>
                  <a:lnTo>
                    <a:pt x="165328" y="200470"/>
                  </a:lnTo>
                  <a:lnTo>
                    <a:pt x="179791" y="200462"/>
                  </a:lnTo>
                  <a:lnTo>
                    <a:pt x="221178" y="196655"/>
                  </a:lnTo>
                  <a:lnTo>
                    <a:pt x="232395" y="195459"/>
                  </a:lnTo>
                  <a:lnTo>
                    <a:pt x="255675" y="183881"/>
                  </a:lnTo>
                  <a:lnTo>
                    <a:pt x="264263" y="175560"/>
                  </a:lnTo>
                  <a:lnTo>
                    <a:pt x="281400" y="152172"/>
                  </a:lnTo>
                  <a:lnTo>
                    <a:pt x="283392" y="140222"/>
                  </a:lnTo>
                  <a:lnTo>
                    <a:pt x="284182" y="113321"/>
                  </a:lnTo>
                  <a:lnTo>
                    <a:pt x="279476" y="99386"/>
                  </a:lnTo>
                  <a:lnTo>
                    <a:pt x="268997" y="84028"/>
                  </a:lnTo>
                  <a:lnTo>
                    <a:pt x="263239" y="77603"/>
                  </a:lnTo>
                  <a:lnTo>
                    <a:pt x="254727" y="74086"/>
                  </a:lnTo>
                  <a:lnTo>
                    <a:pt x="210861" y="62968"/>
                  </a:lnTo>
                  <a:lnTo>
                    <a:pt x="205552" y="62759"/>
                  </a:lnTo>
                  <a:lnTo>
                    <a:pt x="197007" y="65173"/>
                  </a:lnTo>
                  <a:lnTo>
                    <a:pt x="166531" y="83344"/>
                  </a:lnTo>
                  <a:lnTo>
                    <a:pt x="162467" y="91851"/>
                  </a:lnTo>
                  <a:lnTo>
                    <a:pt x="159668" y="101255"/>
                  </a:lnTo>
                  <a:lnTo>
                    <a:pt x="155117" y="108741"/>
                  </a:lnTo>
                  <a:lnTo>
                    <a:pt x="154499" y="113119"/>
                  </a:lnTo>
                  <a:lnTo>
                    <a:pt x="158398" y="135408"/>
                  </a:lnTo>
                  <a:lnTo>
                    <a:pt x="160655" y="138834"/>
                  </a:lnTo>
                  <a:lnTo>
                    <a:pt x="175890" y="154108"/>
                  </a:lnTo>
                  <a:lnTo>
                    <a:pt x="179261" y="159238"/>
                  </a:lnTo>
                  <a:lnTo>
                    <a:pt x="193591" y="167584"/>
                  </a:lnTo>
                  <a:lnTo>
                    <a:pt x="221325" y="175215"/>
                  </a:lnTo>
                  <a:lnTo>
                    <a:pt x="265553" y="178147"/>
                  </a:lnTo>
                  <a:lnTo>
                    <a:pt x="277914" y="177311"/>
                  </a:lnTo>
                  <a:lnTo>
                    <a:pt x="307828" y="168331"/>
                  </a:lnTo>
                  <a:lnTo>
                    <a:pt x="330455" y="149489"/>
                  </a:lnTo>
                  <a:lnTo>
                    <a:pt x="334541" y="140431"/>
                  </a:lnTo>
                  <a:lnTo>
                    <a:pt x="337349" y="130783"/>
                  </a:lnTo>
                  <a:lnTo>
                    <a:pt x="343516" y="118781"/>
                  </a:lnTo>
                  <a:lnTo>
                    <a:pt x="346551" y="80021"/>
                  </a:lnTo>
                  <a:lnTo>
                    <a:pt x="345663" y="68215"/>
                  </a:lnTo>
                  <a:lnTo>
                    <a:pt x="341961" y="56354"/>
                  </a:lnTo>
                  <a:lnTo>
                    <a:pt x="334362" y="47113"/>
                  </a:lnTo>
                  <a:lnTo>
                    <a:pt x="325363" y="38707"/>
                  </a:lnTo>
                  <a:lnTo>
                    <a:pt x="313726" y="23810"/>
                  </a:lnTo>
                  <a:lnTo>
                    <a:pt x="286780" y="6201"/>
                  </a:lnTo>
                  <a:lnTo>
                    <a:pt x="269222" y="1721"/>
                  </a:lnTo>
                  <a:lnTo>
                    <a:pt x="233619" y="0"/>
                  </a:lnTo>
                  <a:lnTo>
                    <a:pt x="197910" y="7538"/>
                  </a:lnTo>
                  <a:lnTo>
                    <a:pt x="186004" y="13511"/>
                  </a:lnTo>
                  <a:lnTo>
                    <a:pt x="166932" y="28774"/>
                  </a:lnTo>
                  <a:lnTo>
                    <a:pt x="156761" y="43026"/>
                  </a:lnTo>
                  <a:lnTo>
                    <a:pt x="152205" y="59816"/>
                  </a:lnTo>
                  <a:lnTo>
                    <a:pt x="150454" y="87436"/>
                  </a:lnTo>
                  <a:lnTo>
                    <a:pt x="155076" y="104394"/>
                  </a:lnTo>
                  <a:lnTo>
                    <a:pt x="178969" y="135026"/>
                  </a:lnTo>
                  <a:lnTo>
                    <a:pt x="217933" y="154464"/>
                  </a:lnTo>
                  <a:lnTo>
                    <a:pt x="255473" y="166833"/>
                  </a:lnTo>
                  <a:lnTo>
                    <a:pt x="300056" y="169265"/>
                  </a:lnTo>
                  <a:lnTo>
                    <a:pt x="331588" y="168476"/>
                  </a:lnTo>
                  <a:lnTo>
                    <a:pt x="343643" y="164745"/>
                  </a:lnTo>
                  <a:lnTo>
                    <a:pt x="352970" y="157133"/>
                  </a:lnTo>
                  <a:lnTo>
                    <a:pt x="385387" y="114281"/>
                  </a:lnTo>
                  <a:lnTo>
                    <a:pt x="388721" y="104939"/>
                  </a:lnTo>
                  <a:lnTo>
                    <a:pt x="390861" y="82773"/>
                  </a:lnTo>
                  <a:lnTo>
                    <a:pt x="388507" y="73738"/>
                  </a:lnTo>
                  <a:lnTo>
                    <a:pt x="370383" y="45840"/>
                  </a:lnTo>
                  <a:lnTo>
                    <a:pt x="361877" y="37480"/>
                  </a:lnTo>
                  <a:lnTo>
                    <a:pt x="322767" y="14830"/>
                  </a:lnTo>
                  <a:lnTo>
                    <a:pt x="305020" y="10562"/>
                  </a:lnTo>
                  <a:lnTo>
                    <a:pt x="264604" y="8922"/>
                  </a:lnTo>
                  <a:lnTo>
                    <a:pt x="243799" y="13552"/>
                  </a:lnTo>
                  <a:lnTo>
                    <a:pt x="206949" y="37448"/>
                  </a:lnTo>
                  <a:lnTo>
                    <a:pt x="193754" y="51880"/>
                  </a:lnTo>
                  <a:lnTo>
                    <a:pt x="174256" y="86282"/>
                  </a:lnTo>
                  <a:lnTo>
                    <a:pt x="169956" y="104052"/>
                  </a:lnTo>
                  <a:lnTo>
                    <a:pt x="168682" y="121885"/>
                  </a:lnTo>
                  <a:lnTo>
                    <a:pt x="173044" y="139736"/>
                  </a:lnTo>
                  <a:lnTo>
                    <a:pt x="180575" y="148995"/>
                  </a:lnTo>
                  <a:lnTo>
                    <a:pt x="222366" y="178360"/>
                  </a:lnTo>
                  <a:lnTo>
                    <a:pt x="233915" y="183359"/>
                  </a:lnTo>
                  <a:lnTo>
                    <a:pt x="275318" y="187124"/>
                  </a:lnTo>
                  <a:lnTo>
                    <a:pt x="287215" y="186262"/>
                  </a:lnTo>
                  <a:lnTo>
                    <a:pt x="316974" y="174916"/>
                  </a:lnTo>
                  <a:lnTo>
                    <a:pt x="337025" y="160499"/>
                  </a:lnTo>
                  <a:lnTo>
                    <a:pt x="352589" y="144685"/>
                  </a:lnTo>
                  <a:lnTo>
                    <a:pt x="360599" y="130617"/>
                  </a:lnTo>
                  <a:lnTo>
                    <a:pt x="363808" y="116472"/>
                  </a:lnTo>
                  <a:lnTo>
                    <a:pt x="364442" y="104123"/>
                  </a:lnTo>
                  <a:lnTo>
                    <a:pt x="363502" y="102103"/>
                  </a:lnTo>
                  <a:lnTo>
                    <a:pt x="361883" y="100755"/>
                  </a:lnTo>
                  <a:lnTo>
                    <a:pt x="357439" y="98267"/>
                  </a:lnTo>
                  <a:lnTo>
                    <a:pt x="349358" y="92280"/>
                  </a:lnTo>
                  <a:lnTo>
                    <a:pt x="343603" y="90531"/>
                  </a:lnTo>
                  <a:lnTo>
                    <a:pt x="318200" y="89255"/>
                  </a:lnTo>
                  <a:lnTo>
                    <a:pt x="292539" y="98861"/>
                  </a:lnTo>
                  <a:lnTo>
                    <a:pt x="273966" y="110126"/>
                  </a:lnTo>
                  <a:lnTo>
                    <a:pt x="260743" y="129034"/>
                  </a:lnTo>
                  <a:lnTo>
                    <a:pt x="242247" y="166924"/>
                  </a:lnTo>
                  <a:lnTo>
                    <a:pt x="240109" y="185637"/>
                  </a:lnTo>
                  <a:lnTo>
                    <a:pt x="242462" y="194200"/>
                  </a:lnTo>
                  <a:lnTo>
                    <a:pt x="245823" y="202305"/>
                  </a:lnTo>
                  <a:lnTo>
                    <a:pt x="247317" y="212522"/>
                  </a:lnTo>
                  <a:lnTo>
                    <a:pt x="249700" y="217033"/>
                  </a:lnTo>
                  <a:lnTo>
                    <a:pt x="268525" y="234579"/>
                  </a:lnTo>
                  <a:lnTo>
                    <a:pt x="277581" y="238111"/>
                  </a:lnTo>
                  <a:lnTo>
                    <a:pt x="287229" y="240673"/>
                  </a:lnTo>
                  <a:lnTo>
                    <a:pt x="294824" y="245119"/>
                  </a:lnTo>
                  <a:lnTo>
                    <a:pt x="299231" y="245709"/>
                  </a:lnTo>
                  <a:lnTo>
                    <a:pt x="331136" y="240494"/>
                  </a:lnTo>
                  <a:lnTo>
                    <a:pt x="342667" y="233970"/>
                  </a:lnTo>
                  <a:lnTo>
                    <a:pt x="358501" y="219967"/>
                  </a:lnTo>
                  <a:lnTo>
                    <a:pt x="367532" y="206391"/>
                  </a:lnTo>
                  <a:lnTo>
                    <a:pt x="371752" y="194541"/>
                  </a:lnTo>
                  <a:lnTo>
                    <a:pt x="370092" y="185259"/>
                  </a:lnTo>
                  <a:lnTo>
                    <a:pt x="365683" y="167872"/>
                  </a:lnTo>
                  <a:lnTo>
                    <a:pt x="364920" y="157993"/>
                  </a:lnTo>
                  <a:lnTo>
                    <a:pt x="363820" y="155875"/>
                  </a:lnTo>
                  <a:lnTo>
                    <a:pt x="362095" y="154463"/>
                  </a:lnTo>
                  <a:lnTo>
                    <a:pt x="357533" y="151902"/>
                  </a:lnTo>
                  <a:lnTo>
                    <a:pt x="349386" y="145874"/>
                  </a:lnTo>
                  <a:lnTo>
                    <a:pt x="340688" y="143648"/>
                  </a:lnTo>
                  <a:lnTo>
                    <a:pt x="312229" y="142746"/>
                  </a:lnTo>
                  <a:lnTo>
                    <a:pt x="307857" y="144719"/>
                  </a:lnTo>
                  <a:lnTo>
                    <a:pt x="290552" y="162830"/>
                  </a:lnTo>
                  <a:lnTo>
                    <a:pt x="279343" y="181448"/>
                  </a:lnTo>
                  <a:lnTo>
                    <a:pt x="276499" y="193434"/>
                  </a:lnTo>
                  <a:lnTo>
                    <a:pt x="275459" y="220509"/>
                  </a:lnTo>
                  <a:lnTo>
                    <a:pt x="278017" y="229542"/>
                  </a:lnTo>
                  <a:lnTo>
                    <a:pt x="291534" y="252702"/>
                  </a:lnTo>
                  <a:lnTo>
                    <a:pt x="317543" y="270292"/>
                  </a:lnTo>
                  <a:lnTo>
                    <a:pt x="335002" y="274770"/>
                  </a:lnTo>
                  <a:lnTo>
                    <a:pt x="364621" y="279053"/>
                  </a:lnTo>
                  <a:lnTo>
                    <a:pt x="370566" y="281230"/>
                  </a:lnTo>
                  <a:lnTo>
                    <a:pt x="375522" y="281689"/>
                  </a:lnTo>
                  <a:lnTo>
                    <a:pt x="403130" y="276236"/>
                  </a:lnTo>
                  <a:lnTo>
                    <a:pt x="425480" y="264302"/>
                  </a:lnTo>
                  <a:lnTo>
                    <a:pt x="431344" y="258597"/>
                  </a:lnTo>
                  <a:lnTo>
                    <a:pt x="441555" y="242895"/>
                  </a:lnTo>
                  <a:lnTo>
                    <a:pt x="444766" y="219119"/>
                  </a:lnTo>
                  <a:lnTo>
                    <a:pt x="444832" y="214485"/>
                  </a:lnTo>
                  <a:lnTo>
                    <a:pt x="442261" y="206691"/>
                  </a:lnTo>
                  <a:lnTo>
                    <a:pt x="440186" y="203223"/>
                  </a:lnTo>
                  <a:lnTo>
                    <a:pt x="437810" y="200911"/>
                  </a:lnTo>
                  <a:lnTo>
                    <a:pt x="409226" y="180922"/>
                  </a:lnTo>
                  <a:lnTo>
                    <a:pt x="397665" y="179167"/>
                  </a:lnTo>
                  <a:lnTo>
                    <a:pt x="366178" y="178472"/>
                  </a:lnTo>
                  <a:lnTo>
                    <a:pt x="349302" y="183182"/>
                  </a:lnTo>
                  <a:lnTo>
                    <a:pt x="336474" y="190861"/>
                  </a:lnTo>
                  <a:lnTo>
                    <a:pt x="326389" y="204161"/>
                  </a:lnTo>
                  <a:lnTo>
                    <a:pt x="321858" y="215929"/>
                  </a:lnTo>
                  <a:lnTo>
                    <a:pt x="319999" y="248622"/>
                  </a:lnTo>
                  <a:lnTo>
                    <a:pt x="322618" y="256920"/>
                  </a:lnTo>
                  <a:lnTo>
                    <a:pt x="332383" y="270331"/>
                  </a:lnTo>
                  <a:lnTo>
                    <a:pt x="345682" y="279522"/>
                  </a:lnTo>
                  <a:lnTo>
                    <a:pt x="384394" y="292416"/>
                  </a:lnTo>
                  <a:lnTo>
                    <a:pt x="424243" y="294392"/>
                  </a:lnTo>
                  <a:lnTo>
                    <a:pt x="433441" y="291814"/>
                  </a:lnTo>
                  <a:lnTo>
                    <a:pt x="447430" y="282075"/>
                  </a:lnTo>
                  <a:lnTo>
                    <a:pt x="465756" y="264702"/>
                  </a:lnTo>
                  <a:lnTo>
                    <a:pt x="469088" y="258775"/>
                  </a:lnTo>
                  <a:lnTo>
                    <a:pt x="471228" y="246885"/>
                  </a:lnTo>
                  <a:lnTo>
                    <a:pt x="471598" y="237959"/>
                  </a:lnTo>
                  <a:lnTo>
                    <a:pt x="469040" y="232006"/>
                  </a:lnTo>
                  <a:lnTo>
                    <a:pt x="458448" y="218859"/>
                  </a:lnTo>
                  <a:lnTo>
                    <a:pt x="450627" y="216241"/>
                  </a:lnTo>
                  <a:lnTo>
                    <a:pt x="410557" y="214184"/>
                  </a:lnTo>
                  <a:lnTo>
                    <a:pt x="402222" y="216809"/>
                  </a:lnTo>
                  <a:lnTo>
                    <a:pt x="385685" y="229381"/>
                  </a:lnTo>
                  <a:lnTo>
                    <a:pt x="377571" y="238064"/>
                  </a:lnTo>
                  <a:lnTo>
                    <a:pt x="375325" y="243959"/>
                  </a:lnTo>
                  <a:lnTo>
                    <a:pt x="373686" y="269465"/>
                  </a:lnTo>
                  <a:lnTo>
                    <a:pt x="376244" y="276105"/>
                  </a:lnTo>
                  <a:lnTo>
                    <a:pt x="394523" y="297459"/>
                  </a:lnTo>
                  <a:lnTo>
                    <a:pt x="419926" y="315348"/>
                  </a:lnTo>
                  <a:lnTo>
                    <a:pt x="429206" y="318656"/>
                  </a:lnTo>
                  <a:lnTo>
                    <a:pt x="456156" y="326100"/>
                  </a:lnTo>
                  <a:lnTo>
                    <a:pt x="483520" y="320863"/>
                  </a:lnTo>
                  <a:lnTo>
                    <a:pt x="494643" y="314338"/>
                  </a:lnTo>
                  <a:lnTo>
                    <a:pt x="519343" y="291498"/>
                  </a:lnTo>
                  <a:lnTo>
                    <a:pt x="522671" y="285567"/>
                  </a:lnTo>
                  <a:lnTo>
                    <a:pt x="524544" y="274004"/>
                  </a:lnTo>
                  <a:lnTo>
                    <a:pt x="525287" y="247257"/>
                  </a:lnTo>
                  <a:lnTo>
                    <a:pt x="522666" y="241100"/>
                  </a:lnTo>
                  <a:lnTo>
                    <a:pt x="520578" y="238069"/>
                  </a:lnTo>
                  <a:lnTo>
                    <a:pt x="515613" y="234701"/>
                  </a:lnTo>
                  <a:lnTo>
                    <a:pt x="510099" y="232212"/>
                  </a:lnTo>
                  <a:lnTo>
                    <a:pt x="501416" y="226225"/>
                  </a:lnTo>
                  <a:lnTo>
                    <a:pt x="492559" y="224010"/>
                  </a:lnTo>
                  <a:lnTo>
                    <a:pt x="477704" y="223200"/>
                  </a:lnTo>
                  <a:lnTo>
                    <a:pt x="471753" y="225777"/>
                  </a:lnTo>
                  <a:lnTo>
                    <a:pt x="450919" y="244071"/>
                  </a:lnTo>
                  <a:lnTo>
                    <a:pt x="433059" y="269475"/>
                  </a:lnTo>
                  <a:lnTo>
                    <a:pt x="429752" y="278756"/>
                  </a:lnTo>
                  <a:lnTo>
                    <a:pt x="427629" y="296142"/>
                  </a:lnTo>
                  <a:lnTo>
                    <a:pt x="429984" y="302845"/>
                  </a:lnTo>
                  <a:lnTo>
                    <a:pt x="456921" y="341761"/>
                  </a:lnTo>
                  <a:lnTo>
                    <a:pt x="465493" y="345278"/>
                  </a:lnTo>
                  <a:lnTo>
                    <a:pt x="474925" y="347834"/>
                  </a:lnTo>
                  <a:lnTo>
                    <a:pt x="486805" y="353859"/>
                  </a:lnTo>
                  <a:lnTo>
                    <a:pt x="526668" y="356899"/>
                  </a:lnTo>
                  <a:lnTo>
                    <a:pt x="541493" y="352245"/>
                  </a:lnTo>
                  <a:lnTo>
                    <a:pt x="557151" y="341784"/>
                  </a:lnTo>
                  <a:lnTo>
                    <a:pt x="563617" y="336028"/>
                  </a:lnTo>
                  <a:lnTo>
                    <a:pt x="567153" y="330163"/>
                  </a:lnTo>
                  <a:lnTo>
                    <a:pt x="569143" y="318637"/>
                  </a:lnTo>
                  <a:lnTo>
                    <a:pt x="569932" y="291905"/>
                  </a:lnTo>
                  <a:lnTo>
                    <a:pt x="567313" y="285748"/>
                  </a:lnTo>
                  <a:lnTo>
                    <a:pt x="557548" y="273711"/>
                  </a:lnTo>
                  <a:lnTo>
                    <a:pt x="551888" y="270386"/>
                  </a:lnTo>
                  <a:lnTo>
                    <a:pt x="546065" y="267915"/>
                  </a:lnTo>
                  <a:lnTo>
                    <a:pt x="540169" y="263510"/>
                  </a:lnTo>
                  <a:lnTo>
                    <a:pt x="531596" y="260891"/>
                  </a:lnTo>
                  <a:lnTo>
                    <a:pt x="514664" y="259210"/>
                  </a:lnTo>
                  <a:lnTo>
                    <a:pt x="500123" y="263659"/>
                  </a:lnTo>
                  <a:lnTo>
                    <a:pt x="483569" y="273059"/>
                  </a:lnTo>
                  <a:lnTo>
                    <a:pt x="468861" y="276582"/>
                  </a:lnTo>
                  <a:lnTo>
                    <a:pt x="461208" y="280922"/>
                  </a:lnTo>
                  <a:lnTo>
                    <a:pt x="442108" y="305293"/>
                  </a:lnTo>
                  <a:lnTo>
                    <a:pt x="438735" y="311872"/>
                  </a:lnTo>
                  <a:lnTo>
                    <a:pt x="436569" y="324181"/>
                  </a:lnTo>
                  <a:lnTo>
                    <a:pt x="445162" y="353212"/>
                  </a:lnTo>
                  <a:lnTo>
                    <a:pt x="449352" y="359628"/>
                  </a:lnTo>
                  <a:lnTo>
                    <a:pt x="454522" y="363142"/>
                  </a:lnTo>
                  <a:lnTo>
                    <a:pt x="498792" y="381325"/>
                  </a:lnTo>
                  <a:lnTo>
                    <a:pt x="504663" y="382154"/>
                  </a:lnTo>
                  <a:lnTo>
                    <a:pt x="513831" y="380429"/>
                  </a:lnTo>
                  <a:lnTo>
                    <a:pt x="524571" y="373879"/>
                  </a:lnTo>
                  <a:lnTo>
                    <a:pt x="530947" y="369475"/>
                  </a:lnTo>
                  <a:lnTo>
                    <a:pt x="543125" y="364002"/>
                  </a:lnTo>
                  <a:lnTo>
                    <a:pt x="549116" y="358140"/>
                  </a:lnTo>
                  <a:lnTo>
                    <a:pt x="557074" y="344675"/>
                  </a:lnTo>
                  <a:lnTo>
                    <a:pt x="559873" y="332969"/>
                  </a:lnTo>
                  <a:lnTo>
                    <a:pt x="560896" y="310738"/>
                  </a:lnTo>
                  <a:lnTo>
                    <a:pt x="556265" y="296124"/>
                  </a:lnTo>
                  <a:lnTo>
                    <a:pt x="548609" y="283967"/>
                  </a:lnTo>
                  <a:lnTo>
                    <a:pt x="542954" y="279905"/>
                  </a:lnTo>
                  <a:lnTo>
                    <a:pt x="537133" y="277107"/>
                  </a:lnTo>
                  <a:lnTo>
                    <a:pt x="517601" y="264416"/>
                  </a:lnTo>
                  <a:lnTo>
                    <a:pt x="496208" y="259906"/>
                  </a:lnTo>
                  <a:lnTo>
                    <a:pt x="473444" y="258942"/>
                  </a:lnTo>
                  <a:lnTo>
                    <a:pt x="456490" y="263580"/>
                  </a:lnTo>
                  <a:lnTo>
                    <a:pt x="428808" y="279791"/>
                  </a:lnTo>
                  <a:lnTo>
                    <a:pt x="420256" y="288301"/>
                  </a:lnTo>
                  <a:lnTo>
                    <a:pt x="414140" y="297706"/>
                  </a:lnTo>
                  <a:lnTo>
                    <a:pt x="411421" y="305194"/>
                  </a:lnTo>
                  <a:lnTo>
                    <a:pt x="409303" y="341740"/>
                  </a:lnTo>
                  <a:lnTo>
                    <a:pt x="411917" y="347915"/>
                  </a:lnTo>
                  <a:lnTo>
                    <a:pt x="430239" y="368918"/>
                  </a:lnTo>
                  <a:lnTo>
                    <a:pt x="438751" y="372231"/>
                  </a:lnTo>
                  <a:lnTo>
                    <a:pt x="473126" y="374727"/>
                  </a:lnTo>
                  <a:lnTo>
                    <a:pt x="479971" y="372167"/>
                  </a:lnTo>
                  <a:lnTo>
                    <a:pt x="483185" y="370095"/>
                  </a:lnTo>
                  <a:lnTo>
                    <a:pt x="505549" y="363852"/>
                  </a:lnTo>
                  <a:lnTo>
                    <a:pt x="509167" y="361575"/>
                  </a:lnTo>
                  <a:lnTo>
                    <a:pt x="513187" y="356400"/>
                  </a:lnTo>
                  <a:lnTo>
                    <a:pt x="523903" y="328462"/>
                  </a:lnTo>
                  <a:lnTo>
                    <a:pt x="524909" y="313944"/>
                  </a:lnTo>
                  <a:lnTo>
                    <a:pt x="522499" y="305465"/>
                  </a:lnTo>
                  <a:lnTo>
                    <a:pt x="519112" y="297397"/>
                  </a:lnTo>
                  <a:lnTo>
                    <a:pt x="516213" y="282690"/>
                  </a:lnTo>
                  <a:lnTo>
                    <a:pt x="509512" y="271608"/>
                  </a:lnTo>
                  <a:lnTo>
                    <a:pt x="500250" y="262041"/>
                  </a:lnTo>
                  <a:lnTo>
                    <a:pt x="490703" y="255939"/>
                  </a:lnTo>
                  <a:lnTo>
                    <a:pt x="450808" y="244085"/>
                  </a:lnTo>
                  <a:lnTo>
                    <a:pt x="421138" y="241351"/>
                  </a:lnTo>
                  <a:lnTo>
                    <a:pt x="385433" y="248661"/>
                  </a:lnTo>
                  <a:lnTo>
                    <a:pt x="380472" y="251047"/>
                  </a:lnTo>
                  <a:lnTo>
                    <a:pt x="343808" y="288489"/>
                  </a:lnTo>
                  <a:lnTo>
                    <a:pt x="340475" y="297128"/>
                  </a:lnTo>
                  <a:lnTo>
                    <a:pt x="338336" y="314103"/>
                  </a:lnTo>
                  <a:lnTo>
                    <a:pt x="340689" y="320749"/>
                  </a:lnTo>
                  <a:lnTo>
                    <a:pt x="350284" y="333100"/>
                  </a:lnTo>
                  <a:lnTo>
                    <a:pt x="355921" y="336469"/>
                  </a:lnTo>
                  <a:lnTo>
                    <a:pt x="367319" y="338365"/>
                  </a:lnTo>
                  <a:lnTo>
                    <a:pt x="406429" y="339116"/>
                  </a:lnTo>
                  <a:lnTo>
                    <a:pt x="415601" y="336496"/>
                  </a:lnTo>
                  <a:lnTo>
                    <a:pt x="422985" y="333017"/>
                  </a:lnTo>
                  <a:lnTo>
                    <a:pt x="432720" y="330066"/>
                  </a:lnTo>
                  <a:lnTo>
                    <a:pt x="447897" y="317913"/>
                  </a:lnTo>
                  <a:lnTo>
                    <a:pt x="456859" y="304534"/>
                  </a:lnTo>
                  <a:lnTo>
                    <a:pt x="461057" y="292743"/>
                  </a:lnTo>
                  <a:lnTo>
                    <a:pt x="462670" y="269044"/>
                  </a:lnTo>
                  <a:lnTo>
                    <a:pt x="460110" y="260705"/>
                  </a:lnTo>
                  <a:lnTo>
                    <a:pt x="456657" y="253691"/>
                  </a:lnTo>
                  <a:lnTo>
                    <a:pt x="453721" y="244164"/>
                  </a:lnTo>
                  <a:lnTo>
                    <a:pt x="449518" y="238071"/>
                  </a:lnTo>
                  <a:lnTo>
                    <a:pt x="421899" y="218123"/>
                  </a:lnTo>
                  <a:lnTo>
                    <a:pt x="390647" y="207312"/>
                  </a:lnTo>
                  <a:lnTo>
                    <a:pt x="348814" y="205272"/>
                  </a:lnTo>
                  <a:lnTo>
                    <a:pt x="345146" y="205254"/>
                  </a:lnTo>
                  <a:lnTo>
                    <a:pt x="338424" y="207880"/>
                  </a:lnTo>
                  <a:lnTo>
                    <a:pt x="328880" y="214147"/>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95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fill="hold" grpId="0" nodeType="clickEffect">
                                  <p:stCondLst>
                                    <p:cond delay="0"/>
                                  </p:stCondLst>
                                  <p:childTnLst>
                                    <p:animMotion origin="layout" path="M -3.33333E-6 -3.33333E-6 C 0.02223 -0.03819 0.15174 -0.22708 0.13386 -0.22939 C 0.11598 -0.23171 -0.03541 -0.08032 -0.10781 -0.01342 C -0.1802 0.05348 -0.26041 0.13357 -0.30052 0.17223 " pathEditMode="relative" rAng="0" ptsTypes="aaaa">
                                      <p:cBhvr>
                                        <p:cTn id="12" dur="4000" fill="hold"/>
                                        <p:tgtEl>
                                          <p:spTgt spid="22"/>
                                        </p:tgtEl>
                                        <p:attrNameLst>
                                          <p:attrName>ppt_x</p:attrName>
                                          <p:attrName>ppt_y</p:attrName>
                                        </p:attrNameLst>
                                      </p:cBhvr>
                                      <p:rCtr x="-7400" y="-3000"/>
                                    </p:animMotion>
                                  </p:childTnLst>
                                  <p:subTnLst>
                                    <p:set>
                                      <p:cBhvr override="childStyle">
                                        <p:cTn dur="1" fill="hold" display="0" masterRel="sameClick" afterEffect="1">
                                          <p:stCondLst>
                                            <p:cond evt="end" delay="0">
                                              <p:tn val="11"/>
                                            </p:cond>
                                          </p:stCondLst>
                                        </p:cTn>
                                        <p:tgtEl>
                                          <p:spTgt spid="22"/>
                                        </p:tgtEl>
                                        <p:attrNameLst>
                                          <p:attrName>style.visibility</p:attrName>
                                        </p:attrNameLst>
                                      </p:cBhvr>
                                      <p:to>
                                        <p:strVal val="hidden"/>
                                      </p:to>
                                    </p:set>
                                  </p:subTnLst>
                                </p:cTn>
                              </p:par>
                              <p:par>
                                <p:cTn id="13" presetID="0" presetClass="path" presetSubtype="0" fill="hold" grpId="0" nodeType="withEffect">
                                  <p:stCondLst>
                                    <p:cond delay="0"/>
                                  </p:stCondLst>
                                  <p:childTnLst>
                                    <p:animMotion origin="layout" path="M 8.33333E-7 -3.7037E-6 C 0.03368 -0.05231 0.21111 -0.29421 0.20226 -0.31111 C 0.1934 -0.32801 0.03368 -0.18101 -0.05347 -0.10162 C -0.14063 -0.02222 -0.2651 0.10949 -0.32031 0.16505 " pathEditMode="relative" rAng="0" ptsTypes="aaaa">
                                      <p:cBhvr>
                                        <p:cTn id="14" dur="5000" fill="hold"/>
                                        <p:tgtEl>
                                          <p:spTgt spid="19"/>
                                        </p:tgtEl>
                                        <p:attrNameLst>
                                          <p:attrName>ppt_x</p:attrName>
                                          <p:attrName>ppt_y</p:attrName>
                                        </p:attrNameLst>
                                      </p:cBhvr>
                                      <p:rCtr x="-5500" y="-8100"/>
                                    </p:animMotion>
                                  </p:childTnLst>
                                  <p:subTnLst>
                                    <p:set>
                                      <p:cBhvr override="childStyle">
                                        <p:cTn dur="1" fill="hold" display="0" masterRel="sameClick" afterEffect="1">
                                          <p:stCondLst>
                                            <p:cond evt="end" delay="0">
                                              <p:tn val="13"/>
                                            </p:cond>
                                          </p:stCondLst>
                                        </p:cTn>
                                        <p:tgtEl>
                                          <p:spTgt spid="19"/>
                                        </p:tgtEl>
                                        <p:attrNameLst>
                                          <p:attrName>style.visibility</p:attrName>
                                        </p:attrNameLst>
                                      </p:cBhvr>
                                      <p:to>
                                        <p:strVal val="hidden"/>
                                      </p:to>
                                    </p:set>
                                  </p:subTnLst>
                                </p:cTn>
                              </p:par>
                              <p:par>
                                <p:cTn id="15" presetID="0" presetClass="path" presetSubtype="0" fill="hold" grpId="0" nodeType="withEffect">
                                  <p:stCondLst>
                                    <p:cond delay="0"/>
                                  </p:stCondLst>
                                  <p:childTnLst>
                                    <p:animMotion origin="layout" path="M 1.38889E-6 2.22222E-6 C 0.01042 -0.02269 0.08611 -0.14722 0.06302 -0.13797 C 0.03993 -0.12871 -0.08577 0.00509 -0.1382 0.05555 C -0.19063 0.10602 -0.22761 0.14166 -0.25122 0.16435 " pathEditMode="relative" rAng="0" ptsTypes="aaaa">
                                      <p:cBhvr>
                                        <p:cTn id="16" dur="3000" fill="hold"/>
                                        <p:tgtEl>
                                          <p:spTgt spid="25"/>
                                        </p:tgtEl>
                                        <p:attrNameLst>
                                          <p:attrName>ppt_x</p:attrName>
                                          <p:attrName>ppt_y</p:attrName>
                                        </p:attrNameLst>
                                      </p:cBhvr>
                                      <p:rCtr x="-8300" y="900"/>
                                    </p:animMotion>
                                  </p:childTnLst>
                                  <p:subTnLst>
                                    <p:set>
                                      <p:cBhvr override="childStyle">
                                        <p:cTn dur="1" fill="hold" display="0" masterRel="sameClick" afterEffect="1">
                                          <p:stCondLst>
                                            <p:cond evt="end" delay="0">
                                              <p:tn val="15"/>
                                            </p:cond>
                                          </p:stCondLst>
                                        </p:cTn>
                                        <p:tgtEl>
                                          <p:spTgt spid="25"/>
                                        </p:tgtEl>
                                        <p:attrNameLst>
                                          <p:attrName>style.visibility</p:attrName>
                                        </p:attrNameLst>
                                      </p:cBhvr>
                                      <p:to>
                                        <p:strVal val="hidden"/>
                                      </p:to>
                                    </p:set>
                                  </p:subTnLst>
                                </p:cTn>
                              </p:par>
                              <p:par>
                                <p:cTn id="17" presetID="0" presetClass="path" presetSubtype="0" fill="hold" grpId="0" nodeType="withEffect">
                                  <p:stCondLst>
                                    <p:cond delay="0"/>
                                  </p:stCondLst>
                                  <p:childTnLst>
                                    <p:animMotion origin="layout" path="M 0.00295 -0.00069 C 0.0533 -0.06944 0.30486 -0.3875 0.30539 -0.41505 C 0.30591 -0.44259 0.1066 -0.25833 0.0066 -0.16597 C -0.09357 -0.07361 -0.23281 0.07546 -0.29583 0.13866 " pathEditMode="relative" rAng="0" ptsTypes="aaaa">
                                      <p:cBhvr>
                                        <p:cTn id="18" dur="6000" fill="hold"/>
                                        <p:tgtEl>
                                          <p:spTgt spid="26"/>
                                        </p:tgtEl>
                                        <p:attrNameLst>
                                          <p:attrName>ppt_x</p:attrName>
                                          <p:attrName>ppt_y</p:attrName>
                                        </p:attrNameLst>
                                      </p:cBhvr>
                                      <p:rCtr x="200" y="-15100"/>
                                    </p:animMotion>
                                  </p:childTnLst>
                                  <p:subTnLst>
                                    <p:set>
                                      <p:cBhvr override="childStyle">
                                        <p:cTn dur="1" fill="hold" display="0" masterRel="sameClick" afterEffect="1">
                                          <p:stCondLst>
                                            <p:cond evt="end" delay="0">
                                              <p:tn val="17"/>
                                            </p:cond>
                                          </p:stCondLst>
                                        </p:cTn>
                                        <p:tgtEl>
                                          <p:spTgt spid="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19" grpId="0" animBg="1"/>
      <p:bldP spid="25" grpId="0" animBg="1"/>
      <p:bldP spid="2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1066800" y="5867400"/>
            <a:ext cx="7315200" cy="1588"/>
          </a:xfrm>
          <a:prstGeom prst="straightConnector1">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219" name="Picture 5" descr="Image1.gif"/>
          <p:cNvPicPr>
            <a:picLocks noChangeAspect="1"/>
          </p:cNvPicPr>
          <p:nvPr/>
        </p:nvPicPr>
        <p:blipFill>
          <a:blip r:embed="rId2" cstate="print"/>
          <a:srcRect/>
          <a:stretch>
            <a:fillRect/>
          </a:stretch>
        </p:blipFill>
        <p:spPr bwMode="auto">
          <a:xfrm>
            <a:off x="4343400" y="4724400"/>
            <a:ext cx="638175" cy="1238250"/>
          </a:xfrm>
          <a:prstGeom prst="rect">
            <a:avLst/>
          </a:prstGeom>
          <a:noFill/>
          <a:ln w="9525">
            <a:noFill/>
            <a:miter lim="800000"/>
            <a:headEnd/>
            <a:tailEnd/>
          </a:ln>
        </p:spPr>
      </p:pic>
      <p:sp>
        <p:nvSpPr>
          <p:cNvPr id="9220" name="TextBox 6"/>
          <p:cNvSpPr txBox="1">
            <a:spLocks noChangeArrowheads="1"/>
          </p:cNvSpPr>
          <p:nvPr/>
        </p:nvSpPr>
        <p:spPr bwMode="auto">
          <a:xfrm>
            <a:off x="3810000" y="5943600"/>
            <a:ext cx="188595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Latitude = 42.5º N</a:t>
            </a:r>
          </a:p>
        </p:txBody>
      </p:sp>
      <p:cxnSp>
        <p:nvCxnSpPr>
          <p:cNvPr id="9" name="Straight Arrow Connector 8"/>
          <p:cNvCxnSpPr/>
          <p:nvPr/>
        </p:nvCxnSpPr>
        <p:spPr>
          <a:xfrm rot="16200000" flipV="1">
            <a:off x="2674144" y="2736056"/>
            <a:ext cx="3962400" cy="142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4800600" y="533400"/>
            <a:ext cx="1617751" cy="646331"/>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Zenith</a:t>
            </a:r>
          </a:p>
          <a:p>
            <a:r>
              <a:rPr lang="en-US" dirty="0">
                <a:latin typeface="Times New Roman" pitchFamily="18" charset="0"/>
                <a:cs typeface="Times New Roman" pitchFamily="18" charset="0"/>
              </a:rPr>
              <a:t>Dec = </a:t>
            </a:r>
            <a:r>
              <a:rPr lang="en-US" dirty="0" smtClean="0">
                <a:latin typeface="Times New Roman" pitchFamily="18" charset="0"/>
                <a:cs typeface="Times New Roman" pitchFamily="18" charset="0"/>
              </a:rPr>
              <a:t>40.09º </a:t>
            </a:r>
            <a:r>
              <a:rPr lang="en-US" dirty="0">
                <a:latin typeface="Times New Roman" pitchFamily="18" charset="0"/>
                <a:cs typeface="Times New Roman" pitchFamily="18" charset="0"/>
              </a:rPr>
              <a:t>N</a:t>
            </a:r>
          </a:p>
        </p:txBody>
      </p:sp>
      <p:sp>
        <p:nvSpPr>
          <p:cNvPr id="9223" name="TextBox 10"/>
          <p:cNvSpPr txBox="1">
            <a:spLocks noChangeArrowheads="1"/>
          </p:cNvSpPr>
          <p:nvPr/>
        </p:nvSpPr>
        <p:spPr bwMode="auto">
          <a:xfrm>
            <a:off x="152400" y="5943600"/>
            <a:ext cx="148590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North horizon</a:t>
            </a:r>
          </a:p>
        </p:txBody>
      </p:sp>
      <p:sp>
        <p:nvSpPr>
          <p:cNvPr id="9224" name="TextBox 11"/>
          <p:cNvSpPr txBox="1">
            <a:spLocks noChangeArrowheads="1"/>
          </p:cNvSpPr>
          <p:nvPr/>
        </p:nvSpPr>
        <p:spPr bwMode="auto">
          <a:xfrm>
            <a:off x="7467600" y="5943600"/>
            <a:ext cx="148590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South horizon</a:t>
            </a:r>
          </a:p>
        </p:txBody>
      </p:sp>
      <p:cxnSp>
        <p:nvCxnSpPr>
          <p:cNvPr id="13" name="Straight Arrow Connector 12"/>
          <p:cNvCxnSpPr/>
          <p:nvPr/>
        </p:nvCxnSpPr>
        <p:spPr>
          <a:xfrm rot="5400000" flipH="1" flipV="1">
            <a:off x="4312444" y="2483644"/>
            <a:ext cx="3733800" cy="30337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7162800" y="1371600"/>
            <a:ext cx="1781175" cy="646113"/>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Celestial Equator</a:t>
            </a:r>
          </a:p>
          <a:p>
            <a:r>
              <a:rPr lang="en-US">
                <a:latin typeface="Times New Roman" pitchFamily="18" charset="0"/>
                <a:cs typeface="Times New Roman" pitchFamily="18" charset="0"/>
              </a:rPr>
              <a:t>Dec = 0º</a:t>
            </a:r>
          </a:p>
        </p:txBody>
      </p:sp>
      <p:cxnSp>
        <p:nvCxnSpPr>
          <p:cNvPr id="16" name="Straight Arrow Connector 15"/>
          <p:cNvCxnSpPr/>
          <p:nvPr/>
        </p:nvCxnSpPr>
        <p:spPr>
          <a:xfrm rot="16200000" flipV="1">
            <a:off x="1371600" y="2590800"/>
            <a:ext cx="3581400" cy="2971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762000" y="1524000"/>
            <a:ext cx="2057400" cy="646113"/>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Celestial North Pole</a:t>
            </a:r>
          </a:p>
          <a:p>
            <a:r>
              <a:rPr lang="en-US">
                <a:latin typeface="Times New Roman" pitchFamily="18" charset="0"/>
                <a:cs typeface="Times New Roman" pitchFamily="18" charset="0"/>
              </a:rPr>
              <a:t>Dec = 90º N</a:t>
            </a:r>
          </a:p>
        </p:txBody>
      </p:sp>
      <p:sp>
        <p:nvSpPr>
          <p:cNvPr id="20" name="Arc 19"/>
          <p:cNvSpPr/>
          <p:nvPr/>
        </p:nvSpPr>
        <p:spPr>
          <a:xfrm>
            <a:off x="1066800" y="1447800"/>
            <a:ext cx="7315200" cy="8839200"/>
          </a:xfrm>
          <a:prstGeom prst="arc">
            <a:avLst>
              <a:gd name="adj1" fmla="val 10772128"/>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3" name="Sun 22"/>
          <p:cNvSpPr/>
          <p:nvPr/>
        </p:nvSpPr>
        <p:spPr>
          <a:xfrm>
            <a:off x="228600" y="685800"/>
            <a:ext cx="685800" cy="533400"/>
          </a:xfrm>
          <a:prstGeom prst="sun">
            <a:avLst/>
          </a:prstGeom>
          <a:solidFill>
            <a:srgbClr val="FF66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p:cNvSpPr txBox="1">
            <a:spLocks noChangeArrowheads="1"/>
          </p:cNvSpPr>
          <p:nvPr/>
        </p:nvSpPr>
        <p:spPr bwMode="auto">
          <a:xfrm>
            <a:off x="914400" y="457200"/>
            <a:ext cx="825500" cy="369888"/>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Polaris</a:t>
            </a:r>
          </a:p>
        </p:txBody>
      </p:sp>
      <p:sp>
        <p:nvSpPr>
          <p:cNvPr id="25" name="TextBox 24"/>
          <p:cNvSpPr txBox="1">
            <a:spLocks noChangeArrowheads="1"/>
          </p:cNvSpPr>
          <p:nvPr/>
        </p:nvSpPr>
        <p:spPr bwMode="auto">
          <a:xfrm>
            <a:off x="2438400" y="5029200"/>
            <a:ext cx="1479550" cy="646113"/>
          </a:xfrm>
          <a:prstGeom prst="rect">
            <a:avLst/>
          </a:prstGeom>
          <a:noFill/>
          <a:ln w="9525">
            <a:noFill/>
            <a:miter lim="800000"/>
            <a:headEnd/>
            <a:tailEnd/>
          </a:ln>
        </p:spPr>
        <p:txBody>
          <a:bodyPr wrap="none">
            <a:spAutoFit/>
          </a:bodyPr>
          <a:lstStyle/>
          <a:p>
            <a:r>
              <a:rPr lang="en-US">
                <a:latin typeface="Times New Roman" pitchFamily="18" charset="0"/>
                <a:cs typeface="Times New Roman" pitchFamily="18" charset="0"/>
              </a:rPr>
              <a:t>Height above </a:t>
            </a:r>
          </a:p>
          <a:p>
            <a:r>
              <a:rPr lang="en-US">
                <a:latin typeface="Times New Roman" pitchFamily="18" charset="0"/>
                <a:cs typeface="Times New Roman" pitchFamily="18" charset="0"/>
              </a:rPr>
              <a:t>horizon?</a:t>
            </a:r>
          </a:p>
        </p:txBody>
      </p:sp>
      <p:sp>
        <p:nvSpPr>
          <p:cNvPr id="2" name="Oval 1"/>
          <p:cNvSpPr/>
          <p:nvPr/>
        </p:nvSpPr>
        <p:spPr>
          <a:xfrm>
            <a:off x="4502944" y="472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4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1000"/>
                                        <p:tgtEl>
                                          <p:spTgt spid="1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22" presetClass="entr" presetSubtype="2"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right)">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9" grpId="0"/>
      <p:bldP spid="23" grpId="0" animBg="1"/>
      <p:bldP spid="24" grpId="0"/>
      <p:bldP spid="2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Circumpolar Stars</a:t>
            </a:r>
          </a:p>
        </p:txBody>
      </p:sp>
      <p:sp>
        <p:nvSpPr>
          <p:cNvPr id="28675" name="Rectangle 3"/>
          <p:cNvSpPr>
            <a:spLocks noGrp="1" noChangeArrowheads="1"/>
          </p:cNvSpPr>
          <p:nvPr>
            <p:ph idx="1"/>
          </p:nvPr>
        </p:nvSpPr>
        <p:spPr/>
        <p:txBody>
          <a:bodyPr/>
          <a:lstStyle/>
          <a:p>
            <a:pPr eaLnBrk="1" hangingPunct="1"/>
            <a:r>
              <a:rPr lang="en-US" dirty="0" smtClean="0"/>
              <a:t>Polaris is one of many northern stars that move in circles small enough that they always remain above our horizon. Such stars are called “circumpolar”.</a:t>
            </a:r>
          </a:p>
          <a:p>
            <a:pPr eaLnBrk="1" hangingPunct="1"/>
            <a:r>
              <a:rPr lang="en-US" dirty="0" smtClean="0"/>
              <a:t>How many stars appear circumpolar depends on where you are on the Earth; those living closer to the north pole see a larger portion of the sky being circumpolar.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20" y="1447800"/>
            <a:ext cx="8860077" cy="4850892"/>
          </a:xfrm>
          <a:prstGeom prst="rect">
            <a:avLst/>
          </a:prstGeom>
        </p:spPr>
      </p:pic>
    </p:spTree>
    <p:extLst>
      <p:ext uri="{BB962C8B-B14F-4D97-AF65-F5344CB8AC3E}">
        <p14:creationId xmlns:p14="http://schemas.microsoft.com/office/powerpoint/2010/main" val="33693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blinds(horizontal)">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blinds(horizontal)">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ANSWERS-HOW OLD?</a:t>
            </a:r>
            <a:endParaRPr lang="en-US" dirty="0"/>
          </a:p>
        </p:txBody>
      </p:sp>
      <p:sp>
        <p:nvSpPr>
          <p:cNvPr id="3" name="Content Placeholder 2"/>
          <p:cNvSpPr>
            <a:spLocks noGrp="1"/>
          </p:cNvSpPr>
          <p:nvPr>
            <p:ph idx="1"/>
          </p:nvPr>
        </p:nvSpPr>
        <p:spPr/>
        <p:txBody>
          <a:bodyPr/>
          <a:lstStyle/>
          <a:p>
            <a:r>
              <a:rPr lang="en-US" dirty="0" smtClean="0"/>
              <a:t>Telescope 	a few years (1990)</a:t>
            </a:r>
          </a:p>
          <a:p>
            <a:r>
              <a:rPr lang="en-US" dirty="0" smtClean="0"/>
              <a:t>Pleiades 		80 million years</a:t>
            </a:r>
          </a:p>
          <a:p>
            <a:r>
              <a:rPr lang="en-US" dirty="0" smtClean="0"/>
              <a:t>Moon 		~4.5 billion years</a:t>
            </a:r>
          </a:p>
          <a:p>
            <a:r>
              <a:rPr lang="en-US" dirty="0" smtClean="0"/>
              <a:t>Saturn 		~4.5 billion years</a:t>
            </a:r>
          </a:p>
          <a:p>
            <a:r>
              <a:rPr lang="en-US" dirty="0" smtClean="0"/>
              <a:t>Sun 		~4.5 billion years</a:t>
            </a:r>
          </a:p>
          <a:p>
            <a:r>
              <a:rPr lang="en-US" smtClean="0"/>
              <a:t>Galaxy 		~</a:t>
            </a:r>
            <a:r>
              <a:rPr lang="en-US" dirty="0" smtClean="0"/>
              <a:t>10 billion years?</a:t>
            </a:r>
          </a:p>
          <a:p>
            <a:r>
              <a:rPr lang="en-US" dirty="0" smtClean="0"/>
              <a:t>Hubble galaxies ~10 billion years?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Celestial Equator</a:t>
            </a:r>
          </a:p>
        </p:txBody>
      </p:sp>
      <p:sp>
        <p:nvSpPr>
          <p:cNvPr id="29699" name="Rectangle 3"/>
          <p:cNvSpPr>
            <a:spLocks noGrp="1" noChangeArrowheads="1"/>
          </p:cNvSpPr>
          <p:nvPr>
            <p:ph idx="1"/>
          </p:nvPr>
        </p:nvSpPr>
        <p:spPr/>
        <p:txBody>
          <a:bodyPr/>
          <a:lstStyle/>
          <a:p>
            <a:pPr eaLnBrk="1" hangingPunct="1"/>
            <a:r>
              <a:rPr lang="en-US" dirty="0" smtClean="0"/>
              <a:t>The </a:t>
            </a:r>
            <a:r>
              <a:rPr lang="en-US" b="1" dirty="0" smtClean="0"/>
              <a:t>celestial equator</a:t>
            </a:r>
            <a:r>
              <a:rPr lang="en-US" dirty="0" smtClean="0"/>
              <a:t> is the band around the celestial sphere midway between the north and south poles.</a:t>
            </a:r>
          </a:p>
          <a:p>
            <a:pPr eaLnBrk="1" hangingPunct="1"/>
            <a:r>
              <a:rPr lang="en-US" dirty="0" smtClean="0"/>
              <a:t>These are the stars that move in the </a:t>
            </a:r>
            <a:r>
              <a:rPr lang="en-US" dirty="0" smtClean="0">
                <a:solidFill>
                  <a:srgbClr val="FFFF00"/>
                </a:solidFill>
              </a:rPr>
              <a:t>largest circles.</a:t>
            </a:r>
          </a:p>
          <a:p>
            <a:pPr eaLnBrk="1" hangingPunct="1"/>
            <a:r>
              <a:rPr lang="en-US" dirty="0" smtClean="0"/>
              <a:t>Of course, again, there is no celestial sphere. The celestial equator is actually the points above the Earth’s equator.</a:t>
            </a:r>
          </a:p>
        </p:txBody>
      </p:sp>
    </p:spTree>
    <p:extLst>
      <p:ext uri="{BB962C8B-B14F-4D97-AF65-F5344CB8AC3E}">
        <p14:creationId xmlns:p14="http://schemas.microsoft.com/office/powerpoint/2010/main" val="35734221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Earth’s rotation</a:t>
            </a:r>
          </a:p>
        </p:txBody>
      </p:sp>
      <p:sp>
        <p:nvSpPr>
          <p:cNvPr id="30723" name="Rectangle 3"/>
          <p:cNvSpPr>
            <a:spLocks noGrp="1" noChangeArrowheads="1"/>
          </p:cNvSpPr>
          <p:nvPr>
            <p:ph type="body" sz="half" idx="1"/>
          </p:nvPr>
        </p:nvSpPr>
        <p:spPr/>
        <p:txBody>
          <a:bodyPr>
            <a:normAutofit lnSpcReduction="10000"/>
          </a:bodyPr>
          <a:lstStyle/>
          <a:p>
            <a:pPr>
              <a:lnSpc>
                <a:spcPct val="90000"/>
              </a:lnSpc>
            </a:pPr>
            <a:r>
              <a:rPr lang="en-US" sz="2400" dirty="0">
                <a:latin typeface="Times New Roman" pitchFamily="18" charset="0"/>
              </a:rPr>
              <a:t>The Earth rotates on its axis (imaginary vertical line around which Earth spins) every 23 hours &amp; 56 minutes. </a:t>
            </a:r>
          </a:p>
          <a:p>
            <a:pPr>
              <a:lnSpc>
                <a:spcPct val="90000"/>
              </a:lnSpc>
            </a:pPr>
            <a:r>
              <a:rPr lang="en-US" sz="2400" dirty="0">
                <a:latin typeface="Times New Roman" pitchFamily="18" charset="0"/>
              </a:rPr>
              <a:t>One day on Earth is one </a:t>
            </a:r>
            <a:r>
              <a:rPr lang="en-US" sz="2400" dirty="0">
                <a:solidFill>
                  <a:srgbClr val="FFFF00"/>
                </a:solidFill>
                <a:latin typeface="Times New Roman" pitchFamily="18" charset="0"/>
              </a:rPr>
              <a:t>rotation</a:t>
            </a:r>
            <a:r>
              <a:rPr lang="en-US" sz="2400" dirty="0">
                <a:latin typeface="Times New Roman" pitchFamily="18" charset="0"/>
              </a:rPr>
              <a:t> of the Earth.</a:t>
            </a:r>
          </a:p>
          <a:p>
            <a:pPr>
              <a:lnSpc>
                <a:spcPct val="90000"/>
              </a:lnSpc>
            </a:pPr>
            <a:r>
              <a:rPr lang="en-US" sz="2400" dirty="0">
                <a:latin typeface="Times New Roman" pitchFamily="18" charset="0"/>
              </a:rPr>
              <a:t>Day on Earth is when our side of the Earth faces the sun.</a:t>
            </a:r>
          </a:p>
          <a:p>
            <a:pPr>
              <a:lnSpc>
                <a:spcPct val="90000"/>
              </a:lnSpc>
            </a:pPr>
            <a:r>
              <a:rPr lang="en-US" sz="2400" dirty="0">
                <a:latin typeface="Times New Roman" pitchFamily="18" charset="0"/>
              </a:rPr>
              <a:t>Night on Earth is when the side of Earth we are on faces away from the sun.</a:t>
            </a:r>
          </a:p>
        </p:txBody>
      </p:sp>
      <p:pic>
        <p:nvPicPr>
          <p:cNvPr id="30729" name="Picture 9" descr="im06"/>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943600" y="1371600"/>
            <a:ext cx="2743200" cy="2359025"/>
          </a:xfrm>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200400"/>
            <a:ext cx="1981200" cy="1981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6082" name="Ink 2"/>
              <p14:cNvContentPartPr>
                <a14:cpLocks xmlns:a14="http://schemas.microsoft.com/office/drawing/2010/main" noRot="1" noChangeAspect="1" noEditPoints="1" noChangeArrowheads="1" noChangeShapeType="1"/>
              </p14:cNvContentPartPr>
              <p14:nvPr/>
            </p14:nvContentPartPr>
            <p14:xfrm>
              <a:off x="4103688" y="3633788"/>
              <a:ext cx="571500" cy="241300"/>
            </p14:xfrm>
          </p:contentPart>
        </mc:Choice>
        <mc:Fallback xmlns="">
          <p:pic>
            <p:nvPicPr>
              <p:cNvPr id="46082" name="Ink 2"/>
              <p:cNvPicPr>
                <a:picLocks noRot="1" noChangeAspect="1" noEditPoints="1" noChangeArrowheads="1" noChangeShapeType="1"/>
              </p:cNvPicPr>
              <p:nvPr/>
            </p:nvPicPr>
            <p:blipFill>
              <a:blip r:embed="rId5" cstate="print"/>
              <a:stretch>
                <a:fillRect/>
              </a:stretch>
            </p:blipFill>
            <p:spPr>
              <a:xfrm>
                <a:off x="4087853" y="3570042"/>
                <a:ext cx="603170" cy="368793"/>
              </a:xfrm>
              <a:prstGeom prst="rect">
                <a:avLst/>
              </a:prstGeom>
            </p:spPr>
          </p:pic>
        </mc:Fallback>
      </mc:AlternateContent>
    </p:spTree>
    <p:extLst>
      <p:ext uri="{BB962C8B-B14F-4D97-AF65-F5344CB8AC3E}">
        <p14:creationId xmlns:p14="http://schemas.microsoft.com/office/powerpoint/2010/main" val="960692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box(out)">
                                      <p:cBhvr>
                                        <p:cTn id="7" dur="5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Earth’s revolution</a:t>
            </a:r>
          </a:p>
        </p:txBody>
      </p:sp>
      <p:sp>
        <p:nvSpPr>
          <p:cNvPr id="31747" name="Rectangle 3"/>
          <p:cNvSpPr>
            <a:spLocks noGrp="1" noChangeArrowheads="1"/>
          </p:cNvSpPr>
          <p:nvPr>
            <p:ph type="body" sz="half" idx="1"/>
          </p:nvPr>
        </p:nvSpPr>
        <p:spPr>
          <a:xfrm>
            <a:off x="838200" y="1981200"/>
            <a:ext cx="3810000" cy="4114800"/>
          </a:xfrm>
        </p:spPr>
        <p:txBody>
          <a:bodyPr/>
          <a:lstStyle/>
          <a:p>
            <a:r>
              <a:rPr lang="en-US" sz="2800" dirty="0"/>
              <a:t>It takes the Earth 365 days (or rotations) to travel or revolve around the Earth once. </a:t>
            </a:r>
          </a:p>
          <a:p>
            <a:r>
              <a:rPr lang="en-US" sz="2800" dirty="0"/>
              <a:t>This is called a </a:t>
            </a:r>
            <a:r>
              <a:rPr lang="en-US" sz="2800" dirty="0">
                <a:solidFill>
                  <a:srgbClr val="FFFF00"/>
                </a:solidFill>
              </a:rPr>
              <a:t>year</a:t>
            </a:r>
            <a:r>
              <a:rPr lang="en-US" sz="2800" dirty="0"/>
              <a:t>.</a:t>
            </a:r>
          </a:p>
        </p:txBody>
      </p:sp>
      <p:pic>
        <p:nvPicPr>
          <p:cNvPr id="31761" name="Picture 1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730375"/>
            <a:ext cx="4038600" cy="3438525"/>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345319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SIDE…</a:t>
            </a:r>
            <a:endParaRPr lang="en-US" dirty="0"/>
          </a:p>
        </p:txBody>
      </p:sp>
      <p:sp>
        <p:nvSpPr>
          <p:cNvPr id="3" name="Text Placeholder 2"/>
          <p:cNvSpPr>
            <a:spLocks noGrp="1"/>
          </p:cNvSpPr>
          <p:nvPr>
            <p:ph type="body" sz="half" idx="1"/>
          </p:nvPr>
        </p:nvSpPr>
        <p:spPr/>
        <p:txBody>
          <a:bodyPr/>
          <a:lstStyle/>
          <a:p>
            <a:r>
              <a:rPr lang="en-US" dirty="0" smtClean="0"/>
              <a:t>In your OWN words, explain the difference between rotation and revolution.</a:t>
            </a:r>
          </a:p>
          <a:p>
            <a:r>
              <a:rPr lang="en-US" dirty="0" smtClean="0"/>
              <a:t>Turn to your neighbor and teach them this concept.</a:t>
            </a:r>
            <a:endParaRPr lang="en-US" dirty="0"/>
          </a:p>
        </p:txBody>
      </p:sp>
      <p:sp>
        <p:nvSpPr>
          <p:cNvPr id="4" name="ClipArt Placeholder 3"/>
          <p:cNvSpPr>
            <a:spLocks noGrp="1"/>
          </p:cNvSpPr>
          <p:nvPr>
            <p:ph type="clipArt" sz="half" idx="2"/>
          </p:nvPr>
        </p:nvSpPr>
        <p:spPr/>
      </p:sp>
      <p:pic>
        <p:nvPicPr>
          <p:cNvPr id="279554" name="Picture 2" descr="http://images.clipartpanda.com/effort-clipart-148637_f2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981200"/>
            <a:ext cx="3505200" cy="405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7041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Why do we have seasons?</a:t>
            </a:r>
          </a:p>
        </p:txBody>
      </p:sp>
      <p:sp>
        <p:nvSpPr>
          <p:cNvPr id="32771" name="Rectangle 3"/>
          <p:cNvSpPr>
            <a:spLocks noGrp="1" noChangeArrowheads="1"/>
          </p:cNvSpPr>
          <p:nvPr>
            <p:ph type="body" sz="half" idx="1"/>
          </p:nvPr>
        </p:nvSpPr>
        <p:spPr/>
        <p:txBody>
          <a:bodyPr/>
          <a:lstStyle/>
          <a:p>
            <a:pPr>
              <a:lnSpc>
                <a:spcPct val="90000"/>
              </a:lnSpc>
            </a:pPr>
            <a:r>
              <a:rPr lang="en-US" sz="2400" dirty="0"/>
              <a:t>The Earth’s orbit around the sun is NOT a perfect circle. It is an </a:t>
            </a:r>
            <a:r>
              <a:rPr lang="en-US" sz="2400" dirty="0">
                <a:solidFill>
                  <a:srgbClr val="FFFF00"/>
                </a:solidFill>
              </a:rPr>
              <a:t>ellipse</a:t>
            </a:r>
            <a:r>
              <a:rPr lang="en-US" sz="2400" dirty="0"/>
              <a:t>.</a:t>
            </a:r>
          </a:p>
          <a:p>
            <a:pPr>
              <a:lnSpc>
                <a:spcPct val="90000"/>
              </a:lnSpc>
            </a:pPr>
            <a:r>
              <a:rPr lang="en-US" sz="2400" dirty="0"/>
              <a:t>Seasons are not caused by how close the Earth is to the sun. </a:t>
            </a:r>
          </a:p>
          <a:p>
            <a:pPr>
              <a:lnSpc>
                <a:spcPct val="90000"/>
              </a:lnSpc>
            </a:pPr>
            <a:r>
              <a:rPr lang="en-US" sz="2400" dirty="0"/>
              <a:t>In fact, the Earth is closest to the sun around </a:t>
            </a:r>
            <a:r>
              <a:rPr lang="en-US" sz="2400" dirty="0">
                <a:solidFill>
                  <a:srgbClr val="FFFF00"/>
                </a:solidFill>
              </a:rPr>
              <a:t>January 3</a:t>
            </a:r>
            <a:r>
              <a:rPr lang="en-US" sz="2400" dirty="0"/>
              <a:t> and farthest away from the sun around July 4.</a:t>
            </a:r>
          </a:p>
        </p:txBody>
      </p:sp>
      <p:sp>
        <p:nvSpPr>
          <p:cNvPr id="32773" name="Oval 5"/>
          <p:cNvSpPr>
            <a:spLocks noChangeArrowheads="1"/>
          </p:cNvSpPr>
          <p:nvPr/>
        </p:nvSpPr>
        <p:spPr bwMode="auto">
          <a:xfrm>
            <a:off x="5029200" y="1600200"/>
            <a:ext cx="1143000" cy="1143000"/>
          </a:xfrm>
          <a:prstGeom prst="ellipse">
            <a:avLst/>
          </a:prstGeom>
          <a:solidFill>
            <a:srgbClr val="F2FDF7"/>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8" name="Oval 10"/>
          <p:cNvSpPr>
            <a:spLocks noChangeArrowheads="1"/>
          </p:cNvSpPr>
          <p:nvPr/>
        </p:nvSpPr>
        <p:spPr bwMode="auto">
          <a:xfrm>
            <a:off x="5459413" y="2005013"/>
            <a:ext cx="304800" cy="304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5" name="Oval 7"/>
          <p:cNvSpPr>
            <a:spLocks noChangeArrowheads="1"/>
          </p:cNvSpPr>
          <p:nvPr/>
        </p:nvSpPr>
        <p:spPr bwMode="auto">
          <a:xfrm>
            <a:off x="5181600" y="3505200"/>
            <a:ext cx="2362200" cy="914400"/>
          </a:xfrm>
          <a:prstGeom prst="ellipse">
            <a:avLst/>
          </a:prstGeom>
          <a:solidFill>
            <a:srgbClr val="F2FDF7"/>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6" name="Oval 8"/>
          <p:cNvSpPr>
            <a:spLocks noChangeArrowheads="1"/>
          </p:cNvSpPr>
          <p:nvPr/>
        </p:nvSpPr>
        <p:spPr bwMode="auto">
          <a:xfrm>
            <a:off x="6172200" y="3810000"/>
            <a:ext cx="304800" cy="304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4" name="Line 6"/>
          <p:cNvSpPr>
            <a:spLocks noChangeShapeType="1"/>
          </p:cNvSpPr>
          <p:nvPr/>
        </p:nvSpPr>
        <p:spPr bwMode="auto">
          <a:xfrm>
            <a:off x="4724400" y="1447800"/>
            <a:ext cx="1600200" cy="1295400"/>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9" name="AutoShape 11"/>
          <p:cNvSpPr>
            <a:spLocks noChangeArrowheads="1"/>
          </p:cNvSpPr>
          <p:nvPr/>
        </p:nvSpPr>
        <p:spPr bwMode="auto">
          <a:xfrm rot="3006574">
            <a:off x="6692106" y="4798219"/>
            <a:ext cx="1152525" cy="515938"/>
          </a:xfrm>
          <a:prstGeom prst="leftArrow">
            <a:avLst>
              <a:gd name="adj1" fmla="val 50000"/>
              <a:gd name="adj2" fmla="val 5584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0" name="Text Box 12"/>
          <p:cNvSpPr txBox="1">
            <a:spLocks noChangeArrowheads="1"/>
          </p:cNvSpPr>
          <p:nvPr/>
        </p:nvSpPr>
        <p:spPr bwMode="auto">
          <a:xfrm>
            <a:off x="7380288" y="5553075"/>
            <a:ext cx="2200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99"/>
                </a:solidFill>
                <a:effectLst>
                  <a:outerShdw blurRad="38100" dist="38100" dir="2700000" algn="tl">
                    <a:srgbClr val="C0C0C0"/>
                  </a:outerShdw>
                </a:effectLst>
              </a:rPr>
              <a:t>Ellipse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8368" y="1371600"/>
            <a:ext cx="1905000" cy="1905000"/>
          </a:xfrm>
          <a:prstGeom prst="rect">
            <a:avLst/>
          </a:prstGeom>
        </p:spPr>
      </p:pic>
      <p:sp>
        <p:nvSpPr>
          <p:cNvPr id="13" name="SMARTInkShape-14"/>
          <p:cNvSpPr/>
          <p:nvPr/>
        </p:nvSpPr>
        <p:spPr>
          <a:xfrm>
            <a:off x="5563194" y="3509367"/>
            <a:ext cx="1330524" cy="892969"/>
          </a:xfrm>
          <a:custGeom>
            <a:avLst/>
            <a:gdLst/>
            <a:ahLst/>
            <a:cxnLst/>
            <a:rect l="0" t="0" r="0" b="0"/>
            <a:pathLst>
              <a:path w="1330524" h="892969">
                <a:moveTo>
                  <a:pt x="1241227" y="151804"/>
                </a:moveTo>
                <a:lnTo>
                  <a:pt x="1232329" y="142906"/>
                </a:lnTo>
                <a:lnTo>
                  <a:pt x="1232298" y="133976"/>
                </a:lnTo>
                <a:lnTo>
                  <a:pt x="1227556" y="133955"/>
                </a:lnTo>
                <a:lnTo>
                  <a:pt x="1226161" y="132959"/>
                </a:lnTo>
                <a:lnTo>
                  <a:pt x="1225229" y="131303"/>
                </a:lnTo>
                <a:lnTo>
                  <a:pt x="1223735" y="126256"/>
                </a:lnTo>
                <a:lnTo>
                  <a:pt x="1220885" y="125566"/>
                </a:lnTo>
                <a:lnTo>
                  <a:pt x="1215712" y="125123"/>
                </a:lnTo>
                <a:lnTo>
                  <a:pt x="1215286" y="124096"/>
                </a:lnTo>
                <a:lnTo>
                  <a:pt x="1214549" y="117336"/>
                </a:lnTo>
                <a:lnTo>
                  <a:pt x="1211842" y="116641"/>
                </a:lnTo>
                <a:lnTo>
                  <a:pt x="1206760" y="116195"/>
                </a:lnTo>
                <a:lnTo>
                  <a:pt x="1197929" y="108407"/>
                </a:lnTo>
                <a:lnTo>
                  <a:pt x="1189009" y="107266"/>
                </a:lnTo>
                <a:lnTo>
                  <a:pt x="1180081" y="99477"/>
                </a:lnTo>
                <a:lnTo>
                  <a:pt x="1174382" y="98596"/>
                </a:lnTo>
                <a:lnTo>
                  <a:pt x="1172852" y="97481"/>
                </a:lnTo>
                <a:lnTo>
                  <a:pt x="1171831" y="95745"/>
                </a:lnTo>
                <a:lnTo>
                  <a:pt x="1171150" y="93596"/>
                </a:lnTo>
                <a:lnTo>
                  <a:pt x="1169705" y="92163"/>
                </a:lnTo>
                <a:lnTo>
                  <a:pt x="1162221" y="89674"/>
                </a:lnTo>
                <a:lnTo>
                  <a:pt x="1156522" y="89407"/>
                </a:lnTo>
                <a:lnTo>
                  <a:pt x="1154992" y="88378"/>
                </a:lnTo>
                <a:lnTo>
                  <a:pt x="1153971" y="86699"/>
                </a:lnTo>
                <a:lnTo>
                  <a:pt x="1153292" y="84588"/>
                </a:lnTo>
                <a:lnTo>
                  <a:pt x="1151844" y="83181"/>
                </a:lnTo>
                <a:lnTo>
                  <a:pt x="1147593" y="81618"/>
                </a:lnTo>
                <a:lnTo>
                  <a:pt x="1139620" y="80737"/>
                </a:lnTo>
                <a:lnTo>
                  <a:pt x="1137770" y="79622"/>
                </a:lnTo>
                <a:lnTo>
                  <a:pt x="1136538" y="77886"/>
                </a:lnTo>
                <a:lnTo>
                  <a:pt x="1135715" y="75735"/>
                </a:lnTo>
                <a:lnTo>
                  <a:pt x="1134174" y="74303"/>
                </a:lnTo>
                <a:lnTo>
                  <a:pt x="1125072" y="70697"/>
                </a:lnTo>
                <a:lnTo>
                  <a:pt x="1118285" y="65374"/>
                </a:lnTo>
                <a:lnTo>
                  <a:pt x="1108926" y="62885"/>
                </a:lnTo>
                <a:lnTo>
                  <a:pt x="1099738" y="54851"/>
                </a:lnTo>
                <a:lnTo>
                  <a:pt x="1091496" y="52838"/>
                </a:lnTo>
                <a:lnTo>
                  <a:pt x="1082138" y="45922"/>
                </a:lnTo>
                <a:lnTo>
                  <a:pt x="1072948" y="44759"/>
                </a:lnTo>
                <a:lnTo>
                  <a:pt x="1067233" y="44681"/>
                </a:lnTo>
                <a:lnTo>
                  <a:pt x="1065699" y="43678"/>
                </a:lnTo>
                <a:lnTo>
                  <a:pt x="1064678" y="42017"/>
                </a:lnTo>
                <a:lnTo>
                  <a:pt x="1063996" y="39917"/>
                </a:lnTo>
                <a:lnTo>
                  <a:pt x="1061558" y="38516"/>
                </a:lnTo>
                <a:lnTo>
                  <a:pt x="1037857" y="35827"/>
                </a:lnTo>
                <a:lnTo>
                  <a:pt x="1023593" y="35727"/>
                </a:lnTo>
                <a:lnTo>
                  <a:pt x="1021722" y="34732"/>
                </a:lnTo>
                <a:lnTo>
                  <a:pt x="1020477" y="33076"/>
                </a:lnTo>
                <a:lnTo>
                  <a:pt x="1019646" y="30980"/>
                </a:lnTo>
                <a:lnTo>
                  <a:pt x="1018101" y="29582"/>
                </a:lnTo>
                <a:lnTo>
                  <a:pt x="1010442" y="27157"/>
                </a:lnTo>
                <a:lnTo>
                  <a:pt x="974989" y="26788"/>
                </a:lnTo>
                <a:lnTo>
                  <a:pt x="966533" y="20652"/>
                </a:lnTo>
                <a:lnTo>
                  <a:pt x="958201" y="18687"/>
                </a:lnTo>
                <a:lnTo>
                  <a:pt x="913733" y="17859"/>
                </a:lnTo>
                <a:lnTo>
                  <a:pt x="907819" y="17859"/>
                </a:lnTo>
                <a:lnTo>
                  <a:pt x="901885" y="15212"/>
                </a:lnTo>
                <a:lnTo>
                  <a:pt x="895940" y="11721"/>
                </a:lnTo>
                <a:lnTo>
                  <a:pt x="885803" y="9298"/>
                </a:lnTo>
                <a:lnTo>
                  <a:pt x="842362" y="8929"/>
                </a:lnTo>
                <a:lnTo>
                  <a:pt x="800664" y="8929"/>
                </a:lnTo>
                <a:lnTo>
                  <a:pt x="763736" y="8929"/>
                </a:lnTo>
                <a:lnTo>
                  <a:pt x="758472" y="6283"/>
                </a:lnTo>
                <a:lnTo>
                  <a:pt x="752825" y="2793"/>
                </a:lnTo>
                <a:lnTo>
                  <a:pt x="741117" y="552"/>
                </a:lnTo>
                <a:lnTo>
                  <a:pt x="696699" y="0"/>
                </a:lnTo>
                <a:lnTo>
                  <a:pt x="654838" y="0"/>
                </a:lnTo>
                <a:lnTo>
                  <a:pt x="648888" y="0"/>
                </a:lnTo>
                <a:lnTo>
                  <a:pt x="642937" y="2644"/>
                </a:lnTo>
                <a:lnTo>
                  <a:pt x="636984" y="6137"/>
                </a:lnTo>
                <a:lnTo>
                  <a:pt x="625078" y="8376"/>
                </a:lnTo>
                <a:lnTo>
                  <a:pt x="583385" y="8929"/>
                </a:lnTo>
                <a:lnTo>
                  <a:pt x="577443" y="8929"/>
                </a:lnTo>
                <a:lnTo>
                  <a:pt x="571495" y="11575"/>
                </a:lnTo>
                <a:lnTo>
                  <a:pt x="565545" y="15065"/>
                </a:lnTo>
                <a:lnTo>
                  <a:pt x="553641" y="17306"/>
                </a:lnTo>
                <a:lnTo>
                  <a:pt x="532806" y="17827"/>
                </a:lnTo>
                <a:lnTo>
                  <a:pt x="530820" y="18830"/>
                </a:lnTo>
                <a:lnTo>
                  <a:pt x="529498" y="20490"/>
                </a:lnTo>
                <a:lnTo>
                  <a:pt x="528616" y="22589"/>
                </a:lnTo>
                <a:lnTo>
                  <a:pt x="527035" y="23989"/>
                </a:lnTo>
                <a:lnTo>
                  <a:pt x="522635" y="25545"/>
                </a:lnTo>
                <a:lnTo>
                  <a:pt x="494088" y="27758"/>
                </a:lnTo>
                <a:lnTo>
                  <a:pt x="484181" y="32919"/>
                </a:lnTo>
                <a:lnTo>
                  <a:pt x="462609" y="35349"/>
                </a:lnTo>
                <a:lnTo>
                  <a:pt x="460211" y="36465"/>
                </a:lnTo>
                <a:lnTo>
                  <a:pt x="458612" y="38200"/>
                </a:lnTo>
                <a:lnTo>
                  <a:pt x="457546" y="40350"/>
                </a:lnTo>
                <a:lnTo>
                  <a:pt x="455844" y="41782"/>
                </a:lnTo>
                <a:lnTo>
                  <a:pt x="451305" y="43375"/>
                </a:lnTo>
                <a:lnTo>
                  <a:pt x="431536" y="45566"/>
                </a:lnTo>
                <a:lnTo>
                  <a:pt x="419683" y="51700"/>
                </a:lnTo>
                <a:lnTo>
                  <a:pt x="407788" y="53207"/>
                </a:lnTo>
                <a:lnTo>
                  <a:pt x="405803" y="54322"/>
                </a:lnTo>
                <a:lnTo>
                  <a:pt x="404482" y="56059"/>
                </a:lnTo>
                <a:lnTo>
                  <a:pt x="403599" y="58209"/>
                </a:lnTo>
                <a:lnTo>
                  <a:pt x="402020" y="59641"/>
                </a:lnTo>
                <a:lnTo>
                  <a:pt x="397618" y="61234"/>
                </a:lnTo>
                <a:lnTo>
                  <a:pt x="386709" y="63247"/>
                </a:lnTo>
                <a:lnTo>
                  <a:pt x="377951" y="68570"/>
                </a:lnTo>
                <a:lnTo>
                  <a:pt x="367873" y="71060"/>
                </a:lnTo>
                <a:lnTo>
                  <a:pt x="361897" y="71324"/>
                </a:lnTo>
                <a:lnTo>
                  <a:pt x="356636" y="74032"/>
                </a:lnTo>
                <a:lnTo>
                  <a:pt x="350989" y="77552"/>
                </a:lnTo>
                <a:lnTo>
                  <a:pt x="339281" y="79810"/>
                </a:lnTo>
                <a:lnTo>
                  <a:pt x="336319" y="79996"/>
                </a:lnTo>
                <a:lnTo>
                  <a:pt x="334347" y="81111"/>
                </a:lnTo>
                <a:lnTo>
                  <a:pt x="333030" y="82847"/>
                </a:lnTo>
                <a:lnTo>
                  <a:pt x="332153" y="84998"/>
                </a:lnTo>
                <a:lnTo>
                  <a:pt x="330577" y="86430"/>
                </a:lnTo>
                <a:lnTo>
                  <a:pt x="326179" y="88023"/>
                </a:lnTo>
                <a:lnTo>
                  <a:pt x="315271" y="90036"/>
                </a:lnTo>
                <a:lnTo>
                  <a:pt x="306513" y="95359"/>
                </a:lnTo>
                <a:lnTo>
                  <a:pt x="294665" y="97660"/>
                </a:lnTo>
                <a:lnTo>
                  <a:pt x="287512" y="98113"/>
                </a:lnTo>
                <a:lnTo>
                  <a:pt x="278969" y="104341"/>
                </a:lnTo>
                <a:lnTo>
                  <a:pt x="270623" y="106321"/>
                </a:lnTo>
                <a:lnTo>
                  <a:pt x="260693" y="107045"/>
                </a:lnTo>
                <a:lnTo>
                  <a:pt x="252175" y="113271"/>
                </a:lnTo>
                <a:lnTo>
                  <a:pt x="243832" y="115252"/>
                </a:lnTo>
                <a:lnTo>
                  <a:pt x="238015" y="115714"/>
                </a:lnTo>
                <a:lnTo>
                  <a:pt x="232123" y="118566"/>
                </a:lnTo>
                <a:lnTo>
                  <a:pt x="226197" y="122148"/>
                </a:lnTo>
                <a:lnTo>
                  <a:pt x="214309" y="124449"/>
                </a:lnTo>
                <a:lnTo>
                  <a:pt x="211334" y="124637"/>
                </a:lnTo>
                <a:lnTo>
                  <a:pt x="205382" y="127493"/>
                </a:lnTo>
                <a:lnTo>
                  <a:pt x="198217" y="132671"/>
                </a:lnTo>
                <a:lnTo>
                  <a:pt x="172561" y="141600"/>
                </a:lnTo>
                <a:lnTo>
                  <a:pt x="163108" y="148760"/>
                </a:lnTo>
                <a:lnTo>
                  <a:pt x="157490" y="150451"/>
                </a:lnTo>
                <a:lnTo>
                  <a:pt x="155594" y="151894"/>
                </a:lnTo>
                <a:lnTo>
                  <a:pt x="151935" y="157673"/>
                </a:lnTo>
                <a:lnTo>
                  <a:pt x="142810" y="161458"/>
                </a:lnTo>
                <a:lnTo>
                  <a:pt x="102826" y="200782"/>
                </a:lnTo>
                <a:lnTo>
                  <a:pt x="100271" y="205984"/>
                </a:lnTo>
                <a:lnTo>
                  <a:pt x="99589" y="208759"/>
                </a:lnTo>
                <a:lnTo>
                  <a:pt x="98144" y="210610"/>
                </a:lnTo>
                <a:lnTo>
                  <a:pt x="76114" y="227571"/>
                </a:lnTo>
                <a:lnTo>
                  <a:pt x="73516" y="232773"/>
                </a:lnTo>
                <a:lnTo>
                  <a:pt x="72823" y="235548"/>
                </a:lnTo>
                <a:lnTo>
                  <a:pt x="71369" y="237400"/>
                </a:lnTo>
                <a:lnTo>
                  <a:pt x="67108" y="239456"/>
                </a:lnTo>
                <a:lnTo>
                  <a:pt x="65574" y="240997"/>
                </a:lnTo>
                <a:lnTo>
                  <a:pt x="54939" y="257308"/>
                </a:lnTo>
                <a:lnTo>
                  <a:pt x="46010" y="266504"/>
                </a:lnTo>
                <a:lnTo>
                  <a:pt x="43925" y="274745"/>
                </a:lnTo>
                <a:lnTo>
                  <a:pt x="28143" y="293293"/>
                </a:lnTo>
                <a:lnTo>
                  <a:pt x="27191" y="299009"/>
                </a:lnTo>
                <a:lnTo>
                  <a:pt x="26064" y="300543"/>
                </a:lnTo>
                <a:lnTo>
                  <a:pt x="22168" y="302246"/>
                </a:lnTo>
                <a:lnTo>
                  <a:pt x="20731" y="303692"/>
                </a:lnTo>
                <a:lnTo>
                  <a:pt x="19136" y="307946"/>
                </a:lnTo>
                <a:lnTo>
                  <a:pt x="16889" y="328273"/>
                </a:lnTo>
                <a:lnTo>
                  <a:pt x="10175" y="337676"/>
                </a:lnTo>
                <a:lnTo>
                  <a:pt x="9175" y="346129"/>
                </a:lnTo>
                <a:lnTo>
                  <a:pt x="8931" y="379297"/>
                </a:lnTo>
                <a:lnTo>
                  <a:pt x="6285" y="384541"/>
                </a:lnTo>
                <a:lnTo>
                  <a:pt x="2794" y="390181"/>
                </a:lnTo>
                <a:lnTo>
                  <a:pt x="369" y="400104"/>
                </a:lnTo>
                <a:lnTo>
                  <a:pt x="0" y="443754"/>
                </a:lnTo>
                <a:lnTo>
                  <a:pt x="0" y="459641"/>
                </a:lnTo>
                <a:lnTo>
                  <a:pt x="2646" y="464898"/>
                </a:lnTo>
                <a:lnTo>
                  <a:pt x="6138" y="470543"/>
                </a:lnTo>
                <a:lnTo>
                  <a:pt x="8562" y="480472"/>
                </a:lnTo>
                <a:lnTo>
                  <a:pt x="8822" y="486430"/>
                </a:lnTo>
                <a:lnTo>
                  <a:pt x="11527" y="491688"/>
                </a:lnTo>
                <a:lnTo>
                  <a:pt x="15046" y="497333"/>
                </a:lnTo>
                <a:lnTo>
                  <a:pt x="17304" y="509040"/>
                </a:lnTo>
                <a:lnTo>
                  <a:pt x="17749" y="516167"/>
                </a:lnTo>
                <a:lnTo>
                  <a:pt x="23975" y="524703"/>
                </a:lnTo>
                <a:lnTo>
                  <a:pt x="25956" y="533049"/>
                </a:lnTo>
                <a:lnTo>
                  <a:pt x="26419" y="538866"/>
                </a:lnTo>
                <a:lnTo>
                  <a:pt x="27535" y="540814"/>
                </a:lnTo>
                <a:lnTo>
                  <a:pt x="29270" y="542112"/>
                </a:lnTo>
                <a:lnTo>
                  <a:pt x="31421" y="542979"/>
                </a:lnTo>
                <a:lnTo>
                  <a:pt x="32853" y="544549"/>
                </a:lnTo>
                <a:lnTo>
                  <a:pt x="34446" y="548937"/>
                </a:lnTo>
                <a:lnTo>
                  <a:pt x="36460" y="559840"/>
                </a:lnTo>
                <a:lnTo>
                  <a:pt x="46729" y="573376"/>
                </a:lnTo>
                <a:lnTo>
                  <a:pt x="49011" y="575727"/>
                </a:lnTo>
                <a:lnTo>
                  <a:pt x="51548" y="580986"/>
                </a:lnTo>
                <a:lnTo>
                  <a:pt x="54303" y="595385"/>
                </a:lnTo>
                <a:lnTo>
                  <a:pt x="62649" y="607041"/>
                </a:lnTo>
                <a:lnTo>
                  <a:pt x="68393" y="614001"/>
                </a:lnTo>
                <a:lnTo>
                  <a:pt x="71527" y="622347"/>
                </a:lnTo>
                <a:lnTo>
                  <a:pt x="86832" y="642952"/>
                </a:lnTo>
                <a:lnTo>
                  <a:pt x="87654" y="645923"/>
                </a:lnTo>
                <a:lnTo>
                  <a:pt x="89194" y="647904"/>
                </a:lnTo>
                <a:lnTo>
                  <a:pt x="110246" y="664141"/>
                </a:lnTo>
                <a:lnTo>
                  <a:pt x="113490" y="669889"/>
                </a:lnTo>
                <a:lnTo>
                  <a:pt x="115925" y="675751"/>
                </a:lnTo>
                <a:lnTo>
                  <a:pt x="145884" y="708422"/>
                </a:lnTo>
                <a:lnTo>
                  <a:pt x="151819" y="711730"/>
                </a:lnTo>
                <a:lnTo>
                  <a:pt x="154791" y="712610"/>
                </a:lnTo>
                <a:lnTo>
                  <a:pt x="156773" y="714191"/>
                </a:lnTo>
                <a:lnTo>
                  <a:pt x="181680" y="744171"/>
                </a:lnTo>
                <a:lnTo>
                  <a:pt x="187572" y="747461"/>
                </a:lnTo>
                <a:lnTo>
                  <a:pt x="193499" y="749916"/>
                </a:lnTo>
                <a:lnTo>
                  <a:pt x="214313" y="765470"/>
                </a:lnTo>
                <a:lnTo>
                  <a:pt x="220266" y="767842"/>
                </a:lnTo>
                <a:lnTo>
                  <a:pt x="229195" y="773763"/>
                </a:lnTo>
                <a:lnTo>
                  <a:pt x="235148" y="775495"/>
                </a:lnTo>
                <a:lnTo>
                  <a:pt x="237134" y="776950"/>
                </a:lnTo>
                <a:lnTo>
                  <a:pt x="238457" y="778911"/>
                </a:lnTo>
                <a:lnTo>
                  <a:pt x="240919" y="783738"/>
                </a:lnTo>
                <a:lnTo>
                  <a:pt x="245320" y="789190"/>
                </a:lnTo>
                <a:lnTo>
                  <a:pt x="250584" y="792273"/>
                </a:lnTo>
                <a:lnTo>
                  <a:pt x="256231" y="794636"/>
                </a:lnTo>
                <a:lnTo>
                  <a:pt x="264988" y="800554"/>
                </a:lnTo>
                <a:lnTo>
                  <a:pt x="273865" y="803739"/>
                </a:lnTo>
                <a:lnTo>
                  <a:pt x="282780" y="809534"/>
                </a:lnTo>
                <a:lnTo>
                  <a:pt x="288729" y="811237"/>
                </a:lnTo>
                <a:lnTo>
                  <a:pt x="290714" y="812685"/>
                </a:lnTo>
                <a:lnTo>
                  <a:pt x="292035" y="814641"/>
                </a:lnTo>
                <a:lnTo>
                  <a:pt x="292917" y="816937"/>
                </a:lnTo>
                <a:lnTo>
                  <a:pt x="294498" y="818468"/>
                </a:lnTo>
                <a:lnTo>
                  <a:pt x="304161" y="823572"/>
                </a:lnTo>
                <a:lnTo>
                  <a:pt x="309809" y="827398"/>
                </a:lnTo>
                <a:lnTo>
                  <a:pt x="318566" y="830546"/>
                </a:lnTo>
                <a:lnTo>
                  <a:pt x="327444" y="836327"/>
                </a:lnTo>
                <a:lnTo>
                  <a:pt x="336359" y="839476"/>
                </a:lnTo>
                <a:lnTo>
                  <a:pt x="345284" y="845257"/>
                </a:lnTo>
                <a:lnTo>
                  <a:pt x="354213" y="848404"/>
                </a:lnTo>
                <a:lnTo>
                  <a:pt x="363141" y="854187"/>
                </a:lnTo>
                <a:lnTo>
                  <a:pt x="372070" y="856342"/>
                </a:lnTo>
                <a:lnTo>
                  <a:pt x="386953" y="857130"/>
                </a:lnTo>
                <a:lnTo>
                  <a:pt x="392906" y="859843"/>
                </a:lnTo>
                <a:lnTo>
                  <a:pt x="398859" y="863362"/>
                </a:lnTo>
                <a:lnTo>
                  <a:pt x="410766" y="865622"/>
                </a:lnTo>
                <a:lnTo>
                  <a:pt x="413742" y="865808"/>
                </a:lnTo>
                <a:lnTo>
                  <a:pt x="419695" y="868659"/>
                </a:lnTo>
                <a:lnTo>
                  <a:pt x="425648" y="872243"/>
                </a:lnTo>
                <a:lnTo>
                  <a:pt x="437556" y="874542"/>
                </a:lnTo>
                <a:lnTo>
                  <a:pt x="458391" y="875075"/>
                </a:lnTo>
                <a:lnTo>
                  <a:pt x="464345" y="877740"/>
                </a:lnTo>
                <a:lnTo>
                  <a:pt x="470298" y="881239"/>
                </a:lnTo>
                <a:lnTo>
                  <a:pt x="482203" y="883486"/>
                </a:lnTo>
                <a:lnTo>
                  <a:pt x="520898" y="884036"/>
                </a:lnTo>
                <a:lnTo>
                  <a:pt x="526852" y="886684"/>
                </a:lnTo>
                <a:lnTo>
                  <a:pt x="532806" y="890174"/>
                </a:lnTo>
                <a:lnTo>
                  <a:pt x="544711" y="892417"/>
                </a:lnTo>
                <a:lnTo>
                  <a:pt x="589359" y="892966"/>
                </a:lnTo>
                <a:lnTo>
                  <a:pt x="632796" y="892968"/>
                </a:lnTo>
                <a:lnTo>
                  <a:pt x="641076" y="890322"/>
                </a:lnTo>
                <a:lnTo>
                  <a:pt x="648064" y="886832"/>
                </a:lnTo>
                <a:lnTo>
                  <a:pt x="663666" y="884407"/>
                </a:lnTo>
                <a:lnTo>
                  <a:pt x="705445" y="884040"/>
                </a:lnTo>
                <a:lnTo>
                  <a:pt x="735395" y="883047"/>
                </a:lnTo>
                <a:lnTo>
                  <a:pt x="752703" y="876350"/>
                </a:lnTo>
                <a:lnTo>
                  <a:pt x="788453" y="872477"/>
                </a:lnTo>
                <a:lnTo>
                  <a:pt x="805407" y="867422"/>
                </a:lnTo>
                <a:lnTo>
                  <a:pt x="846331" y="866186"/>
                </a:lnTo>
                <a:lnTo>
                  <a:pt x="860410" y="865188"/>
                </a:lnTo>
                <a:lnTo>
                  <a:pt x="877719" y="858490"/>
                </a:lnTo>
                <a:lnTo>
                  <a:pt x="919757" y="857254"/>
                </a:lnTo>
                <a:lnTo>
                  <a:pt x="922734" y="857252"/>
                </a:lnTo>
                <a:lnTo>
                  <a:pt x="928688" y="854605"/>
                </a:lnTo>
                <a:lnTo>
                  <a:pt x="931663" y="852510"/>
                </a:lnTo>
                <a:lnTo>
                  <a:pt x="945335" y="849561"/>
                </a:lnTo>
                <a:lnTo>
                  <a:pt x="967015" y="848429"/>
                </a:lnTo>
                <a:lnTo>
                  <a:pt x="973172" y="845722"/>
                </a:lnTo>
                <a:lnTo>
                  <a:pt x="979216" y="842204"/>
                </a:lnTo>
                <a:lnTo>
                  <a:pt x="991181" y="839945"/>
                </a:lnTo>
                <a:lnTo>
                  <a:pt x="1020960" y="839400"/>
                </a:lnTo>
                <a:lnTo>
                  <a:pt x="1026915" y="836749"/>
                </a:lnTo>
                <a:lnTo>
                  <a:pt x="1032867" y="833255"/>
                </a:lnTo>
                <a:lnTo>
                  <a:pt x="1044773" y="831013"/>
                </a:lnTo>
                <a:lnTo>
                  <a:pt x="1056681" y="830570"/>
                </a:lnTo>
                <a:lnTo>
                  <a:pt x="1062634" y="827862"/>
                </a:lnTo>
                <a:lnTo>
                  <a:pt x="1068587" y="824344"/>
                </a:lnTo>
                <a:lnTo>
                  <a:pt x="1080492" y="822086"/>
                </a:lnTo>
                <a:lnTo>
                  <a:pt x="1083470" y="821901"/>
                </a:lnTo>
                <a:lnTo>
                  <a:pt x="1089423" y="819050"/>
                </a:lnTo>
                <a:lnTo>
                  <a:pt x="1107311" y="808238"/>
                </a:lnTo>
                <a:lnTo>
                  <a:pt x="1124752" y="801626"/>
                </a:lnTo>
                <a:lnTo>
                  <a:pt x="1130922" y="797801"/>
                </a:lnTo>
                <a:lnTo>
                  <a:pt x="1139972" y="794657"/>
                </a:lnTo>
                <a:lnTo>
                  <a:pt x="1145954" y="790403"/>
                </a:lnTo>
                <a:lnTo>
                  <a:pt x="1149275" y="785206"/>
                </a:lnTo>
                <a:lnTo>
                  <a:pt x="1150159" y="782431"/>
                </a:lnTo>
                <a:lnTo>
                  <a:pt x="1151741" y="780581"/>
                </a:lnTo>
                <a:lnTo>
                  <a:pt x="1176988" y="760675"/>
                </a:lnTo>
                <a:lnTo>
                  <a:pt x="1192857" y="743888"/>
                </a:lnTo>
                <a:lnTo>
                  <a:pt x="1198490" y="732184"/>
                </a:lnTo>
                <a:lnTo>
                  <a:pt x="1219474" y="708420"/>
                </a:lnTo>
                <a:lnTo>
                  <a:pt x="1225245" y="696515"/>
                </a:lnTo>
                <a:lnTo>
                  <a:pt x="1229162" y="690561"/>
                </a:lnTo>
                <a:lnTo>
                  <a:pt x="1232360" y="681633"/>
                </a:lnTo>
                <a:lnTo>
                  <a:pt x="1238159" y="672702"/>
                </a:lnTo>
                <a:lnTo>
                  <a:pt x="1241310" y="663772"/>
                </a:lnTo>
                <a:lnTo>
                  <a:pt x="1256619" y="642936"/>
                </a:lnTo>
                <a:lnTo>
                  <a:pt x="1268734" y="601511"/>
                </a:lnTo>
                <a:lnTo>
                  <a:pt x="1274073" y="591416"/>
                </a:lnTo>
                <a:lnTo>
                  <a:pt x="1277086" y="577290"/>
                </a:lnTo>
                <a:lnTo>
                  <a:pt x="1283846" y="563125"/>
                </a:lnTo>
                <a:lnTo>
                  <a:pt x="1295529" y="521150"/>
                </a:lnTo>
                <a:lnTo>
                  <a:pt x="1300862" y="511051"/>
                </a:lnTo>
                <a:lnTo>
                  <a:pt x="1303875" y="496924"/>
                </a:lnTo>
                <a:lnTo>
                  <a:pt x="1310635" y="482759"/>
                </a:lnTo>
                <a:lnTo>
                  <a:pt x="1313390" y="467392"/>
                </a:lnTo>
                <a:lnTo>
                  <a:pt x="1318723" y="457419"/>
                </a:lnTo>
                <a:lnTo>
                  <a:pt x="1321544" y="417213"/>
                </a:lnTo>
                <a:lnTo>
                  <a:pt x="1322564" y="407678"/>
                </a:lnTo>
                <a:lnTo>
                  <a:pt x="1329279" y="390306"/>
                </a:lnTo>
                <a:lnTo>
                  <a:pt x="1330510" y="348813"/>
                </a:lnTo>
                <a:lnTo>
                  <a:pt x="1330523" y="305474"/>
                </a:lnTo>
                <a:lnTo>
                  <a:pt x="1330523" y="282882"/>
                </a:lnTo>
                <a:lnTo>
                  <a:pt x="1327879" y="276868"/>
                </a:lnTo>
                <a:lnTo>
                  <a:pt x="1325783" y="273876"/>
                </a:lnTo>
                <a:lnTo>
                  <a:pt x="1322836" y="260183"/>
                </a:lnTo>
                <a:lnTo>
                  <a:pt x="1320847" y="244906"/>
                </a:lnTo>
                <a:lnTo>
                  <a:pt x="1314575" y="232334"/>
                </a:lnTo>
                <a:lnTo>
                  <a:pt x="1311924" y="217310"/>
                </a:lnTo>
                <a:lnTo>
                  <a:pt x="1305647" y="205386"/>
                </a:lnTo>
                <a:lnTo>
                  <a:pt x="1305010" y="202409"/>
                </a:lnTo>
                <a:lnTo>
                  <a:pt x="1296158" y="189287"/>
                </a:lnTo>
                <a:lnTo>
                  <a:pt x="1288935" y="180743"/>
                </a:lnTo>
                <a:lnTo>
                  <a:pt x="1285791" y="172395"/>
                </a:lnTo>
                <a:lnTo>
                  <a:pt x="1280007" y="163637"/>
                </a:lnTo>
                <a:lnTo>
                  <a:pt x="1276861" y="154758"/>
                </a:lnTo>
                <a:lnTo>
                  <a:pt x="1244344" y="110348"/>
                </a:lnTo>
                <a:lnTo>
                  <a:pt x="1224728" y="90657"/>
                </a:lnTo>
                <a:lnTo>
                  <a:pt x="1219030" y="89700"/>
                </a:lnTo>
                <a:lnTo>
                  <a:pt x="1217499" y="88573"/>
                </a:lnTo>
                <a:lnTo>
                  <a:pt x="1215799" y="84676"/>
                </a:lnTo>
                <a:lnTo>
                  <a:pt x="1214352" y="83240"/>
                </a:lnTo>
                <a:lnTo>
                  <a:pt x="1210101" y="81644"/>
                </a:lnTo>
                <a:lnTo>
                  <a:pt x="1208570" y="80225"/>
                </a:lnTo>
                <a:lnTo>
                  <a:pt x="1205509" y="71436"/>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00651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Why do we have seasons?</a:t>
            </a:r>
          </a:p>
        </p:txBody>
      </p:sp>
      <p:sp>
        <p:nvSpPr>
          <p:cNvPr id="33795" name="Rectangle 3"/>
          <p:cNvSpPr>
            <a:spLocks noGrp="1" noChangeArrowheads="1"/>
          </p:cNvSpPr>
          <p:nvPr>
            <p:ph type="body" sz="half" idx="1"/>
          </p:nvPr>
        </p:nvSpPr>
        <p:spPr/>
        <p:txBody>
          <a:bodyPr>
            <a:normAutofit lnSpcReduction="10000"/>
          </a:bodyPr>
          <a:lstStyle/>
          <a:p>
            <a:pPr>
              <a:lnSpc>
                <a:spcPct val="90000"/>
              </a:lnSpc>
            </a:pPr>
            <a:r>
              <a:rPr lang="en-US" sz="2400" dirty="0">
                <a:effectLst/>
                <a:latin typeface="Times New Roman" pitchFamily="18" charset="0"/>
              </a:rPr>
              <a:t>Seasons are the result of the </a:t>
            </a:r>
            <a:r>
              <a:rPr lang="en-US" sz="2400" dirty="0">
                <a:solidFill>
                  <a:srgbClr val="FFFF00"/>
                </a:solidFill>
                <a:effectLst/>
                <a:latin typeface="Times New Roman" pitchFamily="18" charset="0"/>
              </a:rPr>
              <a:t>tilt</a:t>
            </a:r>
            <a:r>
              <a:rPr lang="en-US" sz="2400" dirty="0">
                <a:effectLst/>
                <a:latin typeface="Times New Roman" pitchFamily="18" charset="0"/>
              </a:rPr>
              <a:t> of the Earth's axis. </a:t>
            </a:r>
          </a:p>
          <a:p>
            <a:pPr>
              <a:lnSpc>
                <a:spcPct val="90000"/>
              </a:lnSpc>
              <a:spcAft>
                <a:spcPct val="20000"/>
              </a:spcAft>
            </a:pPr>
            <a:r>
              <a:rPr lang="en-US" sz="2400" dirty="0">
                <a:effectLst/>
                <a:latin typeface="Times New Roman" pitchFamily="18" charset="0"/>
              </a:rPr>
              <a:t>Earth’s axis is tilted </a:t>
            </a:r>
            <a:r>
              <a:rPr lang="en-US" sz="2400" dirty="0">
                <a:solidFill>
                  <a:srgbClr val="FFFF00"/>
                </a:solidFill>
                <a:effectLst/>
                <a:latin typeface="Times New Roman" pitchFamily="18" charset="0"/>
              </a:rPr>
              <a:t>23.5</a:t>
            </a:r>
            <a:r>
              <a:rPr lang="en-US" sz="2400" dirty="0">
                <a:effectLst/>
                <a:latin typeface="Times New Roman" pitchFamily="18" charset="0"/>
              </a:rPr>
              <a:t>°.</a:t>
            </a:r>
          </a:p>
          <a:p>
            <a:pPr>
              <a:lnSpc>
                <a:spcPct val="90000"/>
              </a:lnSpc>
              <a:spcAft>
                <a:spcPct val="20000"/>
              </a:spcAft>
            </a:pPr>
            <a:r>
              <a:rPr lang="en-US" sz="2400" dirty="0">
                <a:effectLst/>
                <a:latin typeface="Times New Roman" pitchFamily="18" charset="0"/>
              </a:rPr>
              <a:t>This tilting is why we have SEASONS like fall, winter, spring, summer.</a:t>
            </a:r>
          </a:p>
          <a:p>
            <a:pPr>
              <a:lnSpc>
                <a:spcPct val="90000"/>
              </a:lnSpc>
              <a:spcAft>
                <a:spcPct val="20000"/>
              </a:spcAft>
            </a:pPr>
            <a:r>
              <a:rPr lang="en-US" sz="2400" dirty="0">
                <a:effectLst/>
                <a:latin typeface="Times New Roman" pitchFamily="18" charset="0"/>
              </a:rPr>
              <a:t>The number of daylight hours is greater for the hemisphere, or half of Earth, that is tilted toward the Sun.</a:t>
            </a:r>
          </a:p>
          <a:p>
            <a:pPr>
              <a:lnSpc>
                <a:spcPct val="90000"/>
              </a:lnSpc>
              <a:spcAft>
                <a:spcPct val="20000"/>
              </a:spcAft>
            </a:pPr>
            <a:endParaRPr lang="en-US" sz="2400" dirty="0">
              <a:effectLst/>
              <a:latin typeface="Times New Roman" pitchFamily="18" charset="0"/>
            </a:endParaRPr>
          </a:p>
          <a:p>
            <a:pPr>
              <a:lnSpc>
                <a:spcPct val="90000"/>
              </a:lnSpc>
              <a:spcAft>
                <a:spcPct val="20000"/>
              </a:spcAft>
            </a:pPr>
            <a:endParaRPr lang="en-US" sz="2000" dirty="0"/>
          </a:p>
        </p:txBody>
      </p:sp>
      <p:pic>
        <p:nvPicPr>
          <p:cNvPr id="33801" name="Picture 9">
            <a:hlinkClick r:id="rId2"/>
          </p:cNvPr>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203825" y="1290638"/>
            <a:ext cx="3387725" cy="5257800"/>
          </a:xfrm>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591629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Why do we have seasons?</a:t>
            </a:r>
          </a:p>
        </p:txBody>
      </p:sp>
      <p:sp>
        <p:nvSpPr>
          <p:cNvPr id="34819" name="Rectangle 3"/>
          <p:cNvSpPr>
            <a:spLocks noGrp="1" noChangeArrowheads="1"/>
          </p:cNvSpPr>
          <p:nvPr>
            <p:ph type="body" sz="half" idx="1"/>
          </p:nvPr>
        </p:nvSpPr>
        <p:spPr>
          <a:xfrm>
            <a:off x="298450" y="1149350"/>
            <a:ext cx="8305800" cy="2230438"/>
          </a:xfrm>
        </p:spPr>
        <p:txBody>
          <a:bodyPr/>
          <a:lstStyle/>
          <a:p>
            <a:r>
              <a:rPr lang="en-US" sz="2800" dirty="0"/>
              <a:t>Summer is warmer than winter (in each hemisphere) because the Sun's rays hit the Earth at a more direct angle during summer than during winter </a:t>
            </a:r>
          </a:p>
        </p:txBody>
      </p:sp>
      <p:sp>
        <p:nvSpPr>
          <p:cNvPr id="34824" name="Rectangle 8"/>
          <p:cNvSpPr>
            <a:spLocks noChangeArrowheads="1"/>
          </p:cNvSpPr>
          <p:nvPr/>
        </p:nvSpPr>
        <p:spPr bwMode="auto">
          <a:xfrm>
            <a:off x="0" y="1624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4830" name="Picture 14" descr="[Reasons for the Seasons]"/>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925513" y="3008313"/>
            <a:ext cx="7615237" cy="3849687"/>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83932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Why do we have seasons?</a:t>
            </a:r>
          </a:p>
        </p:txBody>
      </p:sp>
      <p:sp>
        <p:nvSpPr>
          <p:cNvPr id="36867" name="Rectangle 3"/>
          <p:cNvSpPr>
            <a:spLocks noGrp="1" noChangeArrowheads="1"/>
          </p:cNvSpPr>
          <p:nvPr>
            <p:ph type="body" sz="half" idx="1"/>
          </p:nvPr>
        </p:nvSpPr>
        <p:spPr>
          <a:xfrm>
            <a:off x="457200" y="1600200"/>
            <a:ext cx="7564438" cy="3700463"/>
          </a:xfrm>
        </p:spPr>
        <p:txBody>
          <a:bodyPr/>
          <a:lstStyle/>
          <a:p>
            <a:r>
              <a:rPr lang="en-US" sz="2800" dirty="0"/>
              <a:t>Also the days are much longer than the nights during the summer.</a:t>
            </a:r>
          </a:p>
          <a:p>
            <a:r>
              <a:rPr lang="en-US" sz="2800" dirty="0"/>
              <a:t> During the winter, the Sun's rays hit the Earth at an extreme angle, and the days are very short. These effects are due to the tilt of the Earth's axis.</a:t>
            </a:r>
          </a:p>
          <a:p>
            <a:endParaRPr lang="en-US" sz="2800" dirty="0"/>
          </a:p>
        </p:txBody>
      </p:sp>
      <p:sp>
        <p:nvSpPr>
          <p:cNvPr id="36869" name="Rectangle 5"/>
          <p:cNvSpPr>
            <a:spLocks noChangeArrowheads="1"/>
          </p:cNvSpPr>
          <p:nvPr/>
        </p:nvSpPr>
        <p:spPr bwMode="auto">
          <a:xfrm>
            <a:off x="1588" y="1863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36874" name="Picture 10" descr="[The Power of the Sun]"/>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3684588" y="4271963"/>
            <a:ext cx="5459412" cy="2586037"/>
          </a:xfrm>
          <a:noFill/>
          <a:ln w="381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13" y="4413250"/>
            <a:ext cx="2854325" cy="2444750"/>
          </a:xfrm>
          <a:prstGeom prst="rect">
            <a:avLst/>
          </a:prstGeom>
          <a:noFill/>
          <a:extLst>
            <a:ext uri="{909E8E84-426E-40DD-AFC4-6F175D3DCCD1}">
              <a14:hiddenFill xmlns:a14="http://schemas.microsoft.com/office/drawing/2010/main">
                <a:solidFill>
                  <a:srgbClr val="FFFFFF"/>
                </a:solidFill>
              </a14:hiddenFill>
            </a:ext>
          </a:extLst>
        </p:spPr>
      </p:pic>
      <p:sp>
        <p:nvSpPr>
          <p:cNvPr id="36876" name="Rectangle 12"/>
          <p:cNvSpPr>
            <a:spLocks noChangeArrowheads="1"/>
          </p:cNvSpPr>
          <p:nvPr/>
        </p:nvSpPr>
        <p:spPr bwMode="auto">
          <a:xfrm>
            <a:off x="2338388" y="1349375"/>
            <a:ext cx="87518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35236258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Seasons…in a nut shell</a:t>
            </a:r>
          </a:p>
        </p:txBody>
      </p:sp>
      <p:sp>
        <p:nvSpPr>
          <p:cNvPr id="39942" name="Rectangle 6"/>
          <p:cNvSpPr>
            <a:spLocks noChangeArrowheads="1"/>
          </p:cNvSpPr>
          <p:nvPr/>
        </p:nvSpPr>
        <p:spPr bwMode="auto">
          <a:xfrm>
            <a:off x="549275" y="1203325"/>
            <a:ext cx="8143875" cy="56546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9941" name="Picture 5"/>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8650" y="1017588"/>
            <a:ext cx="7786688" cy="584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8162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effectLst>
            <a:outerShdw dist="35921" dir="2700000" algn="ctr" rotWithShape="0">
              <a:srgbClr val="DDDDDD"/>
            </a:outerShdw>
          </a:effectLst>
        </p:spPr>
        <p:txBody>
          <a:bodyPr/>
          <a:lstStyle/>
          <a:p>
            <a:pPr algn="l"/>
            <a:r>
              <a:rPr lang="en-US" b="1" dirty="0">
                <a:latin typeface="Times New Roman" pitchFamily="18" charset="0"/>
              </a:rPr>
              <a:t>Solstices</a:t>
            </a:r>
          </a:p>
        </p:txBody>
      </p:sp>
      <p:sp>
        <p:nvSpPr>
          <p:cNvPr id="35843" name="Rectangle 3"/>
          <p:cNvSpPr>
            <a:spLocks noGrp="1" noChangeArrowheads="1"/>
          </p:cNvSpPr>
          <p:nvPr>
            <p:ph type="body" sz="half" idx="1"/>
          </p:nvPr>
        </p:nvSpPr>
        <p:spPr>
          <a:xfrm>
            <a:off x="496888" y="1362075"/>
            <a:ext cx="8239125" cy="3700463"/>
          </a:xfrm>
        </p:spPr>
        <p:txBody>
          <a:bodyPr/>
          <a:lstStyle/>
          <a:p>
            <a:r>
              <a:rPr lang="en-US" sz="2400" b="1" dirty="0"/>
              <a:t>Solstices</a:t>
            </a:r>
            <a:r>
              <a:rPr lang="en-US" sz="2400" dirty="0"/>
              <a:t> occur </a:t>
            </a:r>
            <a:r>
              <a:rPr lang="en-US" sz="2400" dirty="0">
                <a:solidFill>
                  <a:srgbClr val="FFFF00"/>
                </a:solidFill>
              </a:rPr>
              <a:t>twice</a:t>
            </a:r>
            <a:r>
              <a:rPr lang="en-US" sz="2400" dirty="0"/>
              <a:t> a year, when the tilt of the Earth's axis is oriented directly towards or away from the Sun, causing the Sun to appear to reach its northernmost and southernmost extremes. </a:t>
            </a:r>
          </a:p>
          <a:p>
            <a:r>
              <a:rPr lang="en-US" sz="2400" dirty="0"/>
              <a:t>Winter solstice is the shortest day of the year. In the Northern Hemisphere. It occurs on December 21 and marks the beginning of winter.</a:t>
            </a:r>
          </a:p>
          <a:p>
            <a:r>
              <a:rPr lang="en-US" sz="2400" dirty="0"/>
              <a:t>The Summer Solstice is the longest day of the year. It occurs on </a:t>
            </a:r>
            <a:r>
              <a:rPr lang="en-US" sz="2400" dirty="0">
                <a:solidFill>
                  <a:srgbClr val="FFFF00"/>
                </a:solidFill>
              </a:rPr>
              <a:t>June 21 </a:t>
            </a:r>
            <a:r>
              <a:rPr lang="en-US" sz="2400" dirty="0"/>
              <a:t>and marks the beginning of summer. </a:t>
            </a:r>
          </a:p>
        </p:txBody>
      </p:sp>
      <p:pic>
        <p:nvPicPr>
          <p:cNvPr id="35847" name="Picture 7"/>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2514600" y="4910138"/>
            <a:ext cx="4038600" cy="1747837"/>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8" name="Text Box 8"/>
          <p:cNvSpPr txBox="1">
            <a:spLocks noChangeArrowheads="1"/>
          </p:cNvSpPr>
          <p:nvPr/>
        </p:nvSpPr>
        <p:spPr bwMode="auto">
          <a:xfrm>
            <a:off x="6610350" y="5624513"/>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00" b="1">
                <a:solidFill>
                  <a:srgbClr val="000099"/>
                </a:solidFill>
              </a:rPr>
              <a:t>Tyrrhenian Sea and Solstice Sky </a:t>
            </a:r>
            <a:r>
              <a:rPr lang="en-US" sz="1000">
                <a:solidFill>
                  <a:srgbClr val="000099"/>
                </a:solidFill>
              </a:rPr>
              <a:t/>
            </a:r>
            <a:br>
              <a:rPr lang="en-US" sz="1000">
                <a:solidFill>
                  <a:srgbClr val="000099"/>
                </a:solidFill>
              </a:rPr>
            </a:br>
            <a:r>
              <a:rPr lang="en-US" sz="1000" b="1">
                <a:solidFill>
                  <a:srgbClr val="000099"/>
                </a:solidFill>
              </a:rPr>
              <a:t>Credit &amp; </a:t>
            </a:r>
            <a:r>
              <a:rPr lang="en-US" sz="1000" b="1">
                <a:solidFill>
                  <a:srgbClr val="000099"/>
                </a:solidFill>
                <a:hlinkClick r:id="rId3"/>
              </a:rPr>
              <a:t>Copyright</a:t>
            </a:r>
            <a:r>
              <a:rPr lang="en-US" sz="1000" b="1">
                <a:solidFill>
                  <a:srgbClr val="000099"/>
                </a:solidFill>
              </a:rPr>
              <a:t>: </a:t>
            </a:r>
            <a:r>
              <a:rPr lang="en-US" sz="1000">
                <a:solidFill>
                  <a:srgbClr val="000099"/>
                </a:solidFill>
                <a:hlinkClick r:id="rId4"/>
              </a:rPr>
              <a:t>Danilo Pivato</a:t>
            </a:r>
            <a:r>
              <a:rPr lang="en-US" sz="1000">
                <a:solidFill>
                  <a:srgbClr val="000099"/>
                </a:solidFill>
              </a:rPr>
              <a:t> </a:t>
            </a:r>
          </a:p>
        </p:txBody>
      </p:sp>
      <mc:AlternateContent xmlns:mc="http://schemas.openxmlformats.org/markup-compatibility/2006" xmlns:p14="http://schemas.microsoft.com/office/powerpoint/2010/main">
        <mc:Choice Requires="p14">
          <p:contentPart p14:bwMode="auto" r:id="rId5">
            <p14:nvContentPartPr>
              <p14:cNvPr id="47106" name="Ink 2"/>
              <p14:cNvContentPartPr>
                <a14:cpLocks xmlns:a14="http://schemas.microsoft.com/office/drawing/2010/main" noRot="1" noChangeAspect="1" noEditPoints="1" noChangeArrowheads="1" noChangeShapeType="1"/>
              </p14:cNvContentPartPr>
              <p14:nvPr/>
            </p14:nvContentPartPr>
            <p14:xfrm>
              <a:off x="4022725" y="3349625"/>
              <a:ext cx="1716088" cy="274638"/>
            </p14:xfrm>
          </p:contentPart>
        </mc:Choice>
        <mc:Fallback xmlns="">
          <p:pic>
            <p:nvPicPr>
              <p:cNvPr id="47106" name="Ink 2"/>
              <p:cNvPicPr>
                <a:picLocks noRot="1" noChangeAspect="1" noEditPoints="1" noChangeArrowheads="1" noChangeShapeType="1"/>
              </p:cNvPicPr>
              <p:nvPr/>
            </p:nvPicPr>
            <p:blipFill>
              <a:blip r:embed="rId6" cstate="print"/>
              <a:stretch>
                <a:fillRect/>
              </a:stretch>
            </p:blipFill>
            <p:spPr>
              <a:xfrm>
                <a:off x="4006885" y="3285915"/>
                <a:ext cx="1747767" cy="401699"/>
              </a:xfrm>
              <a:prstGeom prst="rect">
                <a:avLst/>
              </a:prstGeom>
            </p:spPr>
          </p:pic>
        </mc:Fallback>
      </mc:AlternateContent>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8969" y="992188"/>
            <a:ext cx="5943600" cy="5943600"/>
          </a:xfrm>
          <a:prstGeom prst="rect">
            <a:avLst/>
          </a:prstGeom>
        </p:spPr>
      </p:pic>
      <p:sp>
        <p:nvSpPr>
          <p:cNvPr id="8" name="SMARTInkShape-15"/>
          <p:cNvSpPr/>
          <p:nvPr/>
        </p:nvSpPr>
        <p:spPr>
          <a:xfrm>
            <a:off x="1421061" y="4804171"/>
            <a:ext cx="909588" cy="142876"/>
          </a:xfrm>
          <a:custGeom>
            <a:avLst/>
            <a:gdLst/>
            <a:ahLst/>
            <a:cxnLst/>
            <a:rect l="0" t="0" r="0" b="0"/>
            <a:pathLst>
              <a:path w="909588" h="142876">
                <a:moveTo>
                  <a:pt x="7689" y="0"/>
                </a:moveTo>
                <a:lnTo>
                  <a:pt x="621" y="16782"/>
                </a:lnTo>
                <a:lnTo>
                  <a:pt x="0" y="20118"/>
                </a:lnTo>
                <a:lnTo>
                  <a:pt x="3867" y="39034"/>
                </a:lnTo>
                <a:lnTo>
                  <a:pt x="11297" y="54009"/>
                </a:lnTo>
                <a:lnTo>
                  <a:pt x="22191" y="61377"/>
                </a:lnTo>
                <a:lnTo>
                  <a:pt x="42413" y="68457"/>
                </a:lnTo>
                <a:lnTo>
                  <a:pt x="76504" y="70849"/>
                </a:lnTo>
                <a:lnTo>
                  <a:pt x="100398" y="66523"/>
                </a:lnTo>
                <a:lnTo>
                  <a:pt x="138523" y="51027"/>
                </a:lnTo>
                <a:lnTo>
                  <a:pt x="178315" y="40748"/>
                </a:lnTo>
                <a:lnTo>
                  <a:pt x="206157" y="36161"/>
                </a:lnTo>
                <a:lnTo>
                  <a:pt x="232582" y="43446"/>
                </a:lnTo>
                <a:lnTo>
                  <a:pt x="235008" y="44839"/>
                </a:lnTo>
                <a:lnTo>
                  <a:pt x="236625" y="46760"/>
                </a:lnTo>
                <a:lnTo>
                  <a:pt x="237704" y="49033"/>
                </a:lnTo>
                <a:lnTo>
                  <a:pt x="253443" y="56972"/>
                </a:lnTo>
                <a:lnTo>
                  <a:pt x="298036" y="62022"/>
                </a:lnTo>
                <a:lnTo>
                  <a:pt x="312109" y="62364"/>
                </a:lnTo>
                <a:lnTo>
                  <a:pt x="355009" y="47119"/>
                </a:lnTo>
                <a:lnTo>
                  <a:pt x="392574" y="36691"/>
                </a:lnTo>
                <a:lnTo>
                  <a:pt x="427269" y="38557"/>
                </a:lnTo>
                <a:lnTo>
                  <a:pt x="471238" y="51182"/>
                </a:lnTo>
                <a:lnTo>
                  <a:pt x="489656" y="55514"/>
                </a:lnTo>
                <a:lnTo>
                  <a:pt x="502685" y="59400"/>
                </a:lnTo>
                <a:lnTo>
                  <a:pt x="524771" y="60595"/>
                </a:lnTo>
                <a:lnTo>
                  <a:pt x="566137" y="47008"/>
                </a:lnTo>
                <a:lnTo>
                  <a:pt x="608023" y="40046"/>
                </a:lnTo>
                <a:lnTo>
                  <a:pt x="634877" y="36099"/>
                </a:lnTo>
                <a:lnTo>
                  <a:pt x="675812" y="49031"/>
                </a:lnTo>
                <a:lnTo>
                  <a:pt x="713226" y="60868"/>
                </a:lnTo>
                <a:lnTo>
                  <a:pt x="750041" y="62292"/>
                </a:lnTo>
                <a:lnTo>
                  <a:pt x="788399" y="62489"/>
                </a:lnTo>
                <a:lnTo>
                  <a:pt x="796053" y="62496"/>
                </a:lnTo>
                <a:lnTo>
                  <a:pt x="809849" y="67794"/>
                </a:lnTo>
                <a:lnTo>
                  <a:pt x="846946" y="93399"/>
                </a:lnTo>
                <a:lnTo>
                  <a:pt x="852944" y="95009"/>
                </a:lnTo>
                <a:lnTo>
                  <a:pt x="862253" y="102088"/>
                </a:lnTo>
                <a:lnTo>
                  <a:pt x="878364" y="117230"/>
                </a:lnTo>
                <a:lnTo>
                  <a:pt x="909587" y="142875"/>
                </a:lnTo>
              </a:path>
            </a:pathLst>
          </a:custGeom>
          <a:ln w="19050">
            <a:solidFill>
              <a:srgbClr val="FF0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9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IbfYsQfNWs"/>
          <p:cNvPicPr>
            <a:picLocks noGrp="1" noRot="1" noChangeAspect="1"/>
          </p:cNvPicPr>
          <p:nvPr>
            <p:ph idx="1"/>
            <a:videoFile r:link="rId1"/>
          </p:nvPr>
        </p:nvPicPr>
        <p:blipFill>
          <a:blip r:embed="rId3"/>
          <a:stretch>
            <a:fillRect/>
          </a:stretch>
        </p:blipFill>
        <p:spPr>
          <a:xfrm>
            <a:off x="372533" y="990600"/>
            <a:ext cx="8398933" cy="4724400"/>
          </a:xfrm>
          <a:prstGeom prst="rect">
            <a:avLst/>
          </a:prstGeom>
        </p:spPr>
      </p:pic>
    </p:spTree>
    <p:extLst>
      <p:ext uri="{BB962C8B-B14F-4D97-AF65-F5344CB8AC3E}">
        <p14:creationId xmlns:p14="http://schemas.microsoft.com/office/powerpoint/2010/main" val="36481898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4000" b="1" dirty="0">
                <a:solidFill>
                  <a:srgbClr val="3366FF"/>
                </a:solidFill>
                <a:cs typeface="Arial" charset="0"/>
              </a:rPr>
              <a:t>SOLSTICE</a:t>
            </a:r>
          </a:p>
        </p:txBody>
      </p:sp>
      <p:sp>
        <p:nvSpPr>
          <p:cNvPr id="43011" name="Rectangle 3"/>
          <p:cNvSpPr>
            <a:spLocks noGrp="1" noChangeArrowheads="1"/>
          </p:cNvSpPr>
          <p:nvPr>
            <p:ph type="body" sz="half" idx="1"/>
          </p:nvPr>
        </p:nvSpPr>
        <p:spPr>
          <a:xfrm>
            <a:off x="609600" y="1676400"/>
            <a:ext cx="3810000" cy="4114800"/>
          </a:xfrm>
        </p:spPr>
        <p:txBody>
          <a:bodyPr/>
          <a:lstStyle/>
          <a:p>
            <a:pPr>
              <a:lnSpc>
                <a:spcPct val="90000"/>
              </a:lnSpc>
              <a:spcBef>
                <a:spcPct val="0"/>
              </a:spcBef>
            </a:pPr>
            <a:r>
              <a:rPr lang="en-US" sz="2000" b="1" dirty="0">
                <a:cs typeface="Arial" charset="0"/>
              </a:rPr>
              <a:t>During the winter the Northern Hemisphere day lasts fewer than 12 hours and the Southern Hemisphere day lasts more than 12 hours.</a:t>
            </a:r>
            <a:br>
              <a:rPr lang="en-US" sz="2000" b="1" dirty="0">
                <a:cs typeface="Arial" charset="0"/>
              </a:rPr>
            </a:br>
            <a:endParaRPr lang="en-US" sz="2000" b="1" dirty="0">
              <a:cs typeface="Arial" charset="0"/>
            </a:endParaRPr>
          </a:p>
          <a:p>
            <a:pPr>
              <a:lnSpc>
                <a:spcPct val="90000"/>
              </a:lnSpc>
              <a:spcBef>
                <a:spcPct val="0"/>
              </a:spcBef>
            </a:pPr>
            <a:r>
              <a:rPr lang="en-US" sz="2000" b="1" dirty="0">
                <a:cs typeface="Arial" charset="0"/>
              </a:rPr>
              <a:t>During the winter solstice, the North Pole has a 24-hour night and the South Pole has a 24-hour day.</a:t>
            </a:r>
          </a:p>
          <a:p>
            <a:pPr>
              <a:lnSpc>
                <a:spcPct val="90000"/>
              </a:lnSpc>
              <a:spcBef>
                <a:spcPct val="0"/>
              </a:spcBef>
            </a:pPr>
            <a:r>
              <a:rPr lang="en-US" sz="2000" b="1" dirty="0">
                <a:cs typeface="Arial" charset="0"/>
              </a:rPr>
              <a:t>Sunlight strikes the earth most directly at the Tropic of Capricorn.</a:t>
            </a:r>
            <a:r>
              <a:rPr lang="en-US" sz="1600" b="1" dirty="0">
                <a:cs typeface="Arial" charset="0"/>
              </a:rPr>
              <a:t> </a:t>
            </a:r>
            <a:r>
              <a:rPr lang="en-US" sz="2000" b="1" dirty="0">
                <a:cs typeface="Arial" charset="0"/>
              </a:rPr>
              <a:t/>
            </a:r>
            <a:br>
              <a:rPr lang="en-US" sz="2000" b="1" dirty="0">
                <a:cs typeface="Arial" charset="0"/>
              </a:rPr>
            </a:br>
            <a:endParaRPr lang="en-US" sz="2000" b="1" dirty="0">
              <a:cs typeface="Arial" charset="0"/>
            </a:endParaRPr>
          </a:p>
        </p:txBody>
      </p:sp>
      <p:pic>
        <p:nvPicPr>
          <p:cNvPr id="43013" name="Picture 5"/>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714500"/>
            <a:ext cx="4038600" cy="3471863"/>
          </a:xfrm>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4" name="Text Box 6"/>
          <p:cNvSpPr txBox="1">
            <a:spLocks noChangeArrowheads="1"/>
          </p:cNvSpPr>
          <p:nvPr/>
        </p:nvSpPr>
        <p:spPr bwMode="auto">
          <a:xfrm>
            <a:off x="4779963" y="5318125"/>
            <a:ext cx="365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cs typeface="Arial" charset="0"/>
                <a:hlinkClick r:id="rId3"/>
              </a:rPr>
              <a:t>http://k12.ocs.ou.edu/teachers/reference/solstice.gif</a:t>
            </a:r>
            <a:r>
              <a:rPr lang="en-US">
                <a:cs typeface="Arial" charset="0"/>
              </a:rPr>
              <a:t> </a:t>
            </a:r>
          </a:p>
        </p:txBody>
      </p:sp>
    </p:spTree>
    <p:extLst>
      <p:ext uri="{BB962C8B-B14F-4D97-AF65-F5344CB8AC3E}">
        <p14:creationId xmlns:p14="http://schemas.microsoft.com/office/powerpoint/2010/main" val="18397145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5" name="ClipArt Placeholder 4"/>
          <p:cNvPicPr>
            <a:picLocks noGrp="1" noChangeAspect="1"/>
          </p:cNvPicPr>
          <p:nvPr>
            <p:ph type="clipArt" sz="half" idx="2"/>
          </p:nvPr>
        </p:nvPicPr>
        <p:blipFill>
          <a:blip r:embed="rId2" cstate="print">
            <a:extLst>
              <a:ext uri="{28A0092B-C50C-407E-A947-70E740481C1C}">
                <a14:useLocalDpi xmlns:a14="http://schemas.microsoft.com/office/drawing/2010/main" val="0"/>
              </a:ext>
            </a:extLst>
          </a:blip>
          <a:stretch>
            <a:fillRect/>
          </a:stretch>
        </p:blipFill>
        <p:spPr>
          <a:xfrm>
            <a:off x="762000" y="1828800"/>
            <a:ext cx="5181600" cy="3454400"/>
          </a:xfrm>
        </p:spPr>
      </p:pic>
      <p:pic>
        <p:nvPicPr>
          <p:cNvPr id="281602" name="Picture 2" descr="http://atropos.as.arizona.edu/aiz/teaching/nats102/images/solstic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447800"/>
            <a:ext cx="2743200" cy="331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399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175" y="561975"/>
            <a:ext cx="7459663" cy="5473700"/>
          </a:xfrm>
          <a:prstGeom prst="rect">
            <a:avLst/>
          </a:prstGeom>
          <a:noFill/>
          <a:extLst>
            <a:ext uri="{909E8E84-426E-40DD-AFC4-6F175D3DCCD1}">
              <a14:hiddenFill xmlns:a14="http://schemas.microsoft.com/office/drawing/2010/main">
                <a:solidFill>
                  <a:srgbClr val="FFFFFF"/>
                </a:solidFill>
              </a14:hiddenFill>
            </a:ext>
          </a:extLst>
        </p:spPr>
      </p:pic>
      <p:sp>
        <p:nvSpPr>
          <p:cNvPr id="37893" name="Rectangle 5"/>
          <p:cNvSpPr>
            <a:spLocks noChangeArrowheads="1"/>
          </p:cNvSpPr>
          <p:nvPr/>
        </p:nvSpPr>
        <p:spPr bwMode="auto">
          <a:xfrm>
            <a:off x="2105025" y="1474788"/>
            <a:ext cx="87518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18267906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Equinoxes</a:t>
            </a:r>
          </a:p>
        </p:txBody>
      </p:sp>
      <p:sp>
        <p:nvSpPr>
          <p:cNvPr id="38915" name="Rectangle 3"/>
          <p:cNvSpPr>
            <a:spLocks noGrp="1" noChangeArrowheads="1"/>
          </p:cNvSpPr>
          <p:nvPr>
            <p:ph type="body" sz="half" idx="1"/>
          </p:nvPr>
        </p:nvSpPr>
        <p:spPr>
          <a:xfrm>
            <a:off x="564140" y="1720850"/>
            <a:ext cx="3810000" cy="4114800"/>
          </a:xfrm>
        </p:spPr>
        <p:txBody>
          <a:bodyPr/>
          <a:lstStyle/>
          <a:p>
            <a:r>
              <a:rPr lang="en-US" sz="2400" dirty="0">
                <a:cs typeface="Arial" charset="0"/>
              </a:rPr>
              <a:t>A day lasts 12 hours and a night lasts 12 hours at all latitudes.</a:t>
            </a:r>
          </a:p>
          <a:p>
            <a:r>
              <a:rPr lang="en-US" sz="2400" dirty="0">
                <a:cs typeface="Arial" charset="0"/>
              </a:rPr>
              <a:t>Equinox literally means </a:t>
            </a:r>
            <a:r>
              <a:rPr lang="en-US" sz="2400" dirty="0">
                <a:solidFill>
                  <a:srgbClr val="FFFF00"/>
                </a:solidFill>
                <a:cs typeface="Arial" charset="0"/>
              </a:rPr>
              <a:t>"equal night".</a:t>
            </a:r>
          </a:p>
          <a:p>
            <a:r>
              <a:rPr lang="en-US" sz="2400" dirty="0">
                <a:cs typeface="Arial" charset="0"/>
              </a:rPr>
              <a:t>Sunlight strikes the earth most directly at the equator. </a:t>
            </a:r>
          </a:p>
          <a:p>
            <a:r>
              <a:rPr lang="en-US" sz="2400" dirty="0">
                <a:cs typeface="Arial" charset="0"/>
              </a:rPr>
              <a:t>This occurs </a:t>
            </a:r>
            <a:r>
              <a:rPr lang="en-US" sz="2400" dirty="0">
                <a:solidFill>
                  <a:srgbClr val="FFFF00"/>
                </a:solidFill>
                <a:cs typeface="Arial" charset="0"/>
              </a:rPr>
              <a:t>twice</a:t>
            </a:r>
            <a:r>
              <a:rPr lang="en-US" sz="2400" dirty="0">
                <a:cs typeface="Arial" charset="0"/>
              </a:rPr>
              <a:t> a year.</a:t>
            </a:r>
            <a:r>
              <a:rPr lang="en-US" sz="2400" dirty="0">
                <a:solidFill>
                  <a:schemeClr val="tx1"/>
                </a:solidFill>
                <a:cs typeface="Arial" charset="0"/>
              </a:rPr>
              <a:t> </a:t>
            </a:r>
          </a:p>
          <a:p>
            <a:endParaRPr lang="en-US" sz="2400" dirty="0">
              <a:solidFill>
                <a:schemeClr val="tx1"/>
              </a:solidFill>
              <a:cs typeface="Arial" charset="0"/>
            </a:endParaRPr>
          </a:p>
          <a:p>
            <a:endParaRPr lang="en-US" sz="2400" dirty="0">
              <a:solidFill>
                <a:schemeClr val="tx1"/>
              </a:solidFill>
              <a:cs typeface="Arial" charset="0"/>
            </a:endParaRPr>
          </a:p>
        </p:txBody>
      </p:sp>
      <p:pic>
        <p:nvPicPr>
          <p:cNvPr id="38917" name="Picture 5"/>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733550"/>
            <a:ext cx="4038600" cy="3433763"/>
          </a:xfrm>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Text Box 6"/>
          <p:cNvSpPr txBox="1">
            <a:spLocks noChangeArrowheads="1"/>
          </p:cNvSpPr>
          <p:nvPr/>
        </p:nvSpPr>
        <p:spPr bwMode="auto">
          <a:xfrm>
            <a:off x="4367213" y="5194300"/>
            <a:ext cx="457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cs typeface="Arial" charset="0"/>
                <a:hlinkClick r:id="rId3"/>
              </a:rPr>
              <a:t>http://k12.ocs.ou.edu/teachers/reference/equinox.gif</a:t>
            </a:r>
            <a:r>
              <a:rPr lang="en-US">
                <a:cs typeface="Arial" charset="0"/>
              </a:rPr>
              <a:t> </a:t>
            </a:r>
          </a:p>
        </p:txBody>
      </p:sp>
    </p:spTree>
    <p:extLst>
      <p:ext uri="{BB962C8B-B14F-4D97-AF65-F5344CB8AC3E}">
        <p14:creationId xmlns:p14="http://schemas.microsoft.com/office/powerpoint/2010/main" val="6641842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b="1" dirty="0"/>
              <a:t>Equinox</a:t>
            </a:r>
          </a:p>
        </p:txBody>
      </p:sp>
      <p:sp>
        <p:nvSpPr>
          <p:cNvPr id="45059" name="Rectangle 3"/>
          <p:cNvSpPr>
            <a:spLocks noGrp="1" noChangeArrowheads="1"/>
          </p:cNvSpPr>
          <p:nvPr>
            <p:ph type="body" sz="half" idx="1"/>
          </p:nvPr>
        </p:nvSpPr>
        <p:spPr/>
        <p:txBody>
          <a:bodyPr/>
          <a:lstStyle/>
          <a:p>
            <a:r>
              <a:rPr lang="en-US" sz="2800" dirty="0"/>
              <a:t>The vernal (spring) equinox occurs </a:t>
            </a:r>
            <a:r>
              <a:rPr lang="en-US" sz="2800" dirty="0">
                <a:solidFill>
                  <a:srgbClr val="FFFF00"/>
                </a:solidFill>
              </a:rPr>
              <a:t>March 21.</a:t>
            </a:r>
          </a:p>
          <a:p>
            <a:r>
              <a:rPr lang="en-US" sz="2800" dirty="0"/>
              <a:t>The autumnal (fall) equinox occurs </a:t>
            </a:r>
            <a:r>
              <a:rPr lang="en-US" sz="2800" dirty="0">
                <a:solidFill>
                  <a:srgbClr val="FFFF00"/>
                </a:solidFill>
              </a:rPr>
              <a:t>September 21.</a:t>
            </a:r>
          </a:p>
        </p:txBody>
      </p:sp>
      <p:sp>
        <p:nvSpPr>
          <p:cNvPr id="45060" name="Rectangle 4"/>
          <p:cNvSpPr>
            <a:spLocks noGrp="1" noChangeArrowheads="1"/>
          </p:cNvSpPr>
          <p:nvPr>
            <p:ph type="clipArt" sz="half" idx="2"/>
          </p:nvPr>
        </p:nvSpPr>
        <p:spPr/>
      </p:sp>
    </p:spTree>
    <p:extLst>
      <p:ext uri="{BB962C8B-B14F-4D97-AF65-F5344CB8AC3E}">
        <p14:creationId xmlns:p14="http://schemas.microsoft.com/office/powerpoint/2010/main" val="18940559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1371600"/>
            <a:ext cx="8229600" cy="1143000"/>
          </a:xfrm>
        </p:spPr>
        <p:txBody>
          <a:bodyPr>
            <a:normAutofit fontScale="90000"/>
          </a:bodyPr>
          <a:lstStyle/>
          <a:p>
            <a:r>
              <a:rPr lang="en-US" sz="4000" dirty="0"/>
              <a:t>The Earth's seasons are not caused by the differences in the distance from the Sun throughout the year.</a:t>
            </a:r>
          </a:p>
        </p:txBody>
      </p:sp>
      <p:pic>
        <p:nvPicPr>
          <p:cNvPr id="46083" name="Picture 3" descr="big_science_idea_color2"/>
          <p:cNvPicPr>
            <a:picLocks noGrp="1" noChangeAspect="1" noChangeArrowheads="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124200" y="3200400"/>
            <a:ext cx="3216275" cy="3352800"/>
          </a:xfrm>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9629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1600200"/>
            <a:ext cx="8229600" cy="1143000"/>
          </a:xfrm>
        </p:spPr>
        <p:txBody>
          <a:bodyPr>
            <a:normAutofit fontScale="90000"/>
          </a:bodyPr>
          <a:lstStyle/>
          <a:p>
            <a:r>
              <a:rPr lang="en-US" sz="4800" dirty="0"/>
              <a:t>The seasons are the result of the tilt of the Earth's axis</a:t>
            </a:r>
            <a:r>
              <a:rPr lang="en-US" sz="4800" dirty="0">
                <a:solidFill>
                  <a:schemeClr val="bg1"/>
                </a:solidFill>
              </a:rPr>
              <a:t>.</a:t>
            </a:r>
            <a:r>
              <a:rPr lang="en-US" sz="4000" dirty="0"/>
              <a:t> </a:t>
            </a:r>
          </a:p>
        </p:txBody>
      </p:sp>
      <p:sp>
        <p:nvSpPr>
          <p:cNvPr id="47107" name="Text Box 3"/>
          <p:cNvSpPr txBox="1">
            <a:spLocks noChangeArrowheads="1"/>
          </p:cNvSpPr>
          <p:nvPr/>
        </p:nvSpPr>
        <p:spPr bwMode="auto">
          <a:xfrm>
            <a:off x="0" y="3962400"/>
            <a:ext cx="9144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a:solidFill>
                  <a:srgbClr val="000099"/>
                </a:solidFill>
                <a:effectLst>
                  <a:outerShdw blurRad="38100" dist="38100" dir="2700000" algn="tl">
                    <a:srgbClr val="C0C0C0"/>
                  </a:outerShdw>
                </a:effectLst>
              </a:rPr>
              <a:t>I know this is a repeat, but it is important that you understand this idea.  Many Americans, including Harvard graduates,  do not know what causes seasons!</a:t>
            </a:r>
          </a:p>
        </p:txBody>
      </p:sp>
    </p:spTree>
    <p:extLst>
      <p:ext uri="{BB962C8B-B14F-4D97-AF65-F5344CB8AC3E}">
        <p14:creationId xmlns:p14="http://schemas.microsoft.com/office/powerpoint/2010/main" val="26277913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457200"/>
            <a:ext cx="8229600" cy="1143000"/>
          </a:xfrm>
        </p:spPr>
        <p:txBody>
          <a:bodyPr>
            <a:normAutofit fontScale="90000"/>
          </a:bodyPr>
          <a:lstStyle/>
          <a:p>
            <a:r>
              <a:rPr lang="en-US" sz="4000" b="1" dirty="0"/>
              <a:t>Review</a:t>
            </a:r>
            <a:br>
              <a:rPr lang="en-US" sz="4000" b="1" dirty="0"/>
            </a:br>
            <a:r>
              <a:rPr lang="en-US" sz="2800" b="1" dirty="0"/>
              <a:t>Look closely at where the Sun is hitting the Earth during each season:</a:t>
            </a:r>
          </a:p>
        </p:txBody>
      </p:sp>
      <p:pic>
        <p:nvPicPr>
          <p:cNvPr id="48131" name="Picture 3"/>
          <p:cNvPicPr>
            <a:picLocks noGrp="1" noChangeAspect="1" noChangeArrowheads="1"/>
          </p:cNvPicPr>
          <p:nvPr>
            <p:ph idx="1"/>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1143000" y="1981200"/>
            <a:ext cx="6934200" cy="4494213"/>
          </a:xfrm>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304800" y="6400800"/>
            <a:ext cx="7315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hlinkClick r:id="rId3"/>
              </a:rPr>
              <a:t>http://Search.Lycos.com/setup.asp?r=5&amp;src=clear2&amp;query=weather+savvy</a:t>
            </a:r>
            <a:r>
              <a:rPr lang="en-US" sz="1200"/>
              <a:t> </a:t>
            </a:r>
          </a:p>
        </p:txBody>
      </p:sp>
    </p:spTree>
    <p:extLst>
      <p:ext uri="{BB962C8B-B14F-4D97-AF65-F5344CB8AC3E}">
        <p14:creationId xmlns:p14="http://schemas.microsoft.com/office/powerpoint/2010/main" val="6492140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61988"/>
            <a:ext cx="9144000" cy="5534025"/>
          </a:xfrm>
          <a:prstGeom prst="rect">
            <a:avLst/>
          </a:prstGeom>
          <a:noFill/>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0" y="6324600"/>
            <a:ext cx="8610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hlinkClick r:id="rId3"/>
              </a:rPr>
              <a:t>http://www.nmm.ac.uk/uploads/gif/seasons-full.gif</a:t>
            </a:r>
            <a:r>
              <a:rPr lang="en-US" sz="1200"/>
              <a:t> </a:t>
            </a:r>
          </a:p>
        </p:txBody>
      </p:sp>
    </p:spTree>
    <p:extLst>
      <p:ext uri="{BB962C8B-B14F-4D97-AF65-F5344CB8AC3E}">
        <p14:creationId xmlns:p14="http://schemas.microsoft.com/office/powerpoint/2010/main" val="8631591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724400" y="533400"/>
            <a:ext cx="4419600" cy="2819400"/>
          </a:xfrm>
        </p:spPr>
        <p:txBody>
          <a:bodyPr/>
          <a:lstStyle/>
          <a:p>
            <a:r>
              <a:rPr lang="en-US" dirty="0"/>
              <a:t>Take a trip around the Solar System</a:t>
            </a:r>
          </a:p>
        </p:txBody>
      </p:sp>
      <p:sp>
        <p:nvSpPr>
          <p:cNvPr id="2051" name="Rectangle 3"/>
          <p:cNvSpPr>
            <a:spLocks noGrp="1" noChangeArrowheads="1"/>
          </p:cNvSpPr>
          <p:nvPr>
            <p:ph type="subTitle" idx="1"/>
          </p:nvPr>
        </p:nvSpPr>
        <p:spPr>
          <a:xfrm>
            <a:off x="5715000" y="3886200"/>
            <a:ext cx="2895600" cy="1752600"/>
          </a:xfrm>
        </p:spPr>
        <p:txBody>
          <a:bodyPr/>
          <a:lstStyle/>
          <a:p>
            <a:r>
              <a:rPr lang="en-US" sz="3200" dirty="0">
                <a:latin typeface="Bradley Hand ITC" pitchFamily="66" charset="0"/>
              </a:rPr>
              <a:t>Baker’s Guide</a:t>
            </a:r>
          </a:p>
          <a:p>
            <a:r>
              <a:rPr lang="en-US" sz="3200" dirty="0">
                <a:latin typeface="Bradley Hand ITC" pitchFamily="66" charset="0"/>
              </a:rPr>
              <a:t>to the </a:t>
            </a:r>
          </a:p>
          <a:p>
            <a:r>
              <a:rPr lang="en-US" sz="3200" dirty="0">
                <a:latin typeface="Bradley Hand ITC" pitchFamily="66" charset="0"/>
              </a:rPr>
              <a:t>Solar System</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0"/>
            <a:ext cx="55102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361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229600" cy="4525963"/>
          </a:xfrm>
        </p:spPr>
        <p:txBody>
          <a:bodyPr/>
          <a:lstStyle/>
          <a:p>
            <a:r>
              <a:rPr lang="en-US" dirty="0" smtClean="0"/>
              <a:t>The atmosphere is a mixture of gases that surround the earth</a:t>
            </a:r>
          </a:p>
          <a:p>
            <a:pPr lvl="1"/>
            <a:r>
              <a:rPr lang="en-US" dirty="0" smtClean="0"/>
              <a:t>Does a couple of things:</a:t>
            </a:r>
          </a:p>
          <a:p>
            <a:pPr lvl="2"/>
            <a:r>
              <a:rPr lang="en-US" dirty="0" smtClean="0"/>
              <a:t>Provides us with </a:t>
            </a:r>
            <a:r>
              <a:rPr lang="en-US" dirty="0" smtClean="0">
                <a:solidFill>
                  <a:srgbClr val="FFFF00"/>
                </a:solidFill>
              </a:rPr>
              <a:t>oxygen</a:t>
            </a:r>
            <a:r>
              <a:rPr lang="en-US" dirty="0" smtClean="0"/>
              <a:t> in which to breathe</a:t>
            </a:r>
          </a:p>
          <a:p>
            <a:pPr lvl="2"/>
            <a:r>
              <a:rPr lang="en-US" dirty="0" smtClean="0">
                <a:solidFill>
                  <a:srgbClr val="FFFF00"/>
                </a:solidFill>
              </a:rPr>
              <a:t>Protects us </a:t>
            </a:r>
            <a:r>
              <a:rPr lang="en-US" dirty="0" smtClean="0"/>
              <a:t>from the sun’s harmful rays</a:t>
            </a:r>
          </a:p>
        </p:txBody>
      </p:sp>
      <p:sp>
        <p:nvSpPr>
          <p:cNvPr id="2" name="Title 1"/>
          <p:cNvSpPr>
            <a:spLocks noGrp="1"/>
          </p:cNvSpPr>
          <p:nvPr>
            <p:ph type="title"/>
          </p:nvPr>
        </p:nvSpPr>
        <p:spPr/>
        <p:txBody>
          <a:bodyPr/>
          <a:lstStyle/>
          <a:p>
            <a:r>
              <a:rPr lang="en-US" dirty="0" smtClean="0"/>
              <a:t>The atmosphere</a:t>
            </a:r>
            <a:endParaRPr lang="en-US" dirty="0"/>
          </a:p>
        </p:txBody>
      </p:sp>
      <p:pic>
        <p:nvPicPr>
          <p:cNvPr id="158722" name="Picture 2" descr="My species left Mars when our planet lost its atmosphere due to a magnetic pole shift.  Ok it was the noms, we heard you had better nom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328986"/>
            <a:ext cx="2894894" cy="35290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dirty="0"/>
              <a:t>What’s in our Solar System?</a:t>
            </a:r>
          </a:p>
        </p:txBody>
      </p:sp>
      <p:sp>
        <p:nvSpPr>
          <p:cNvPr id="20485" name="Rectangle 5"/>
          <p:cNvSpPr>
            <a:spLocks noGrp="1" noChangeArrowheads="1"/>
          </p:cNvSpPr>
          <p:nvPr>
            <p:ph type="body" sz="half" idx="1"/>
          </p:nvPr>
        </p:nvSpPr>
        <p:spPr/>
        <p:txBody>
          <a:bodyPr>
            <a:normAutofit lnSpcReduction="10000"/>
          </a:bodyPr>
          <a:lstStyle/>
          <a:p>
            <a:pPr>
              <a:buFont typeface="Wingdings" pitchFamily="2" charset="2"/>
              <a:buNone/>
            </a:pPr>
            <a:r>
              <a:rPr lang="en-US" sz="2400" dirty="0"/>
              <a:t>1 Sun</a:t>
            </a:r>
          </a:p>
          <a:p>
            <a:pPr>
              <a:buFont typeface="Wingdings" pitchFamily="2" charset="2"/>
              <a:buNone/>
            </a:pPr>
            <a:r>
              <a:rPr lang="en-US" sz="2400" dirty="0"/>
              <a:t>8 Planets ( 170 Moons)</a:t>
            </a:r>
          </a:p>
          <a:p>
            <a:pPr>
              <a:buFont typeface="Wingdings" pitchFamily="2" charset="2"/>
              <a:buNone/>
            </a:pPr>
            <a:r>
              <a:rPr lang="en-US" sz="2400" dirty="0"/>
              <a:t>5 Dwarf Planets</a:t>
            </a:r>
          </a:p>
          <a:p>
            <a:pPr>
              <a:buFont typeface="Wingdings" pitchFamily="2" charset="2"/>
              <a:buNone/>
            </a:pPr>
            <a:r>
              <a:rPr lang="en-US" sz="2400" dirty="0"/>
              <a:t>1 Asteroid Belt</a:t>
            </a:r>
          </a:p>
          <a:p>
            <a:pPr>
              <a:buFont typeface="Wingdings" pitchFamily="2" charset="2"/>
              <a:buNone/>
            </a:pPr>
            <a:r>
              <a:rPr lang="en-US" sz="2400" dirty="0"/>
              <a:t>Various </a:t>
            </a:r>
          </a:p>
          <a:p>
            <a:pPr>
              <a:buFont typeface="Wingdings" pitchFamily="2" charset="2"/>
              <a:buNone/>
            </a:pPr>
            <a:r>
              <a:rPr lang="en-US" sz="2400" dirty="0"/>
              <a:t>	Comets</a:t>
            </a:r>
          </a:p>
          <a:p>
            <a:pPr>
              <a:buFont typeface="Wingdings" pitchFamily="2" charset="2"/>
              <a:buNone/>
            </a:pPr>
            <a:r>
              <a:rPr lang="en-US" sz="2400" dirty="0"/>
              <a:t>	Meteoroids</a:t>
            </a:r>
          </a:p>
          <a:p>
            <a:pPr>
              <a:buFont typeface="Wingdings" pitchFamily="2" charset="2"/>
              <a:buNone/>
            </a:pPr>
            <a:r>
              <a:rPr lang="en-US" sz="2400" dirty="0"/>
              <a:t>	Asteroids</a:t>
            </a:r>
          </a:p>
          <a:p>
            <a:pPr>
              <a:buFont typeface="Wingdings" pitchFamily="2" charset="2"/>
              <a:buNone/>
            </a:pPr>
            <a:r>
              <a:rPr lang="en-US" sz="2400" dirty="0"/>
              <a:t>	Left over debris (Kuiper Belt</a:t>
            </a:r>
            <a:r>
              <a:rPr lang="en-US" sz="2400" dirty="0" smtClean="0"/>
              <a:t>)</a:t>
            </a:r>
          </a:p>
        </p:txBody>
      </p:sp>
      <p:pic>
        <p:nvPicPr>
          <p:cNvPr id="20487" name="Picture 7"/>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76800" y="1752600"/>
            <a:ext cx="3657600" cy="33941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7590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48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4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ontrols>
      <mc:AlternateContent xmlns:mc="http://schemas.openxmlformats.org/markup-compatibility/2006">
        <mc:Choice xmlns:v="urn:schemas-microsoft-com:vml" Requires="v">
          <p:control spid="282628" name="ShockwaveFlash1" r:id="rId2" imgW="8307360" imgH="5715000"/>
        </mc:Choice>
        <mc:Fallback>
          <p:control name="ShockwaveFlash1" r:id="rId2" imgW="8307360" imgH="5715000">
            <p:pic>
              <p:nvPicPr>
                <p:cNvPr id="5" name="ShockwaveFlash1"/>
                <p:cNvPicPr preferRelativeResize="0">
                  <a:picLocks noChangeArrowheads="1" noChangeShapeType="1"/>
                </p:cNvPicPr>
                <p:nvPr/>
              </p:nvPicPr>
              <p:blipFill>
                <a:blip r:embed="rId4"/>
                <a:srcRect/>
                <a:stretch>
                  <a:fillRect/>
                </a:stretch>
              </p:blipFill>
              <p:spPr bwMode="auto">
                <a:xfrm>
                  <a:off x="609600" y="762000"/>
                  <a:ext cx="8307388" cy="57150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8540621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ontrols>
      <mc:AlternateContent xmlns:mc="http://schemas.openxmlformats.org/markup-compatibility/2006">
        <mc:Choice xmlns:v="urn:schemas-microsoft-com:vml" Requires="v">
          <p:control spid="2052" name="ShockwaveFlash1" r:id="rId2" imgW="8228160" imgH="5715000"/>
        </mc:Choice>
        <mc:Fallback>
          <p:control name="ShockwaveFlash1" r:id="rId2" imgW="8228160" imgH="5715000">
            <p:pic>
              <p:nvPicPr>
                <p:cNvPr id="5" name="ShockwaveFlash1"/>
                <p:cNvPicPr preferRelativeResize="0">
                  <a:picLocks noChangeArrowheads="1" noChangeShapeType="1"/>
                </p:cNvPicPr>
                <p:nvPr/>
              </p:nvPicPr>
              <p:blipFill>
                <a:blip r:embed="rId4"/>
                <a:srcRect/>
                <a:stretch>
                  <a:fillRect/>
                </a:stretch>
              </p:blipFill>
              <p:spPr bwMode="auto">
                <a:xfrm>
                  <a:off x="685800" y="685800"/>
                  <a:ext cx="8228013" cy="57150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955142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normAutofit fontScale="90000"/>
          </a:bodyPr>
          <a:lstStyle/>
          <a:p>
            <a:r>
              <a:rPr lang="en-US" sz="4000" dirty="0"/>
              <a:t>Before we start exploring,</a:t>
            </a:r>
            <a:br>
              <a:rPr lang="en-US" sz="4000" dirty="0"/>
            </a:br>
            <a:r>
              <a:rPr lang="en-US" sz="4000" dirty="0"/>
              <a:t> let’s talk about distances</a:t>
            </a:r>
          </a:p>
        </p:txBody>
      </p:sp>
      <p:sp>
        <p:nvSpPr>
          <p:cNvPr id="22533" name="Rectangle 5"/>
          <p:cNvSpPr>
            <a:spLocks noGrp="1" noChangeArrowheads="1"/>
          </p:cNvSpPr>
          <p:nvPr>
            <p:ph type="body" sz="half" idx="1"/>
          </p:nvPr>
        </p:nvSpPr>
        <p:spPr>
          <a:xfrm>
            <a:off x="914400" y="1981200"/>
            <a:ext cx="3810000" cy="4114800"/>
          </a:xfrm>
        </p:spPr>
        <p:txBody>
          <a:bodyPr>
            <a:normAutofit lnSpcReduction="10000"/>
          </a:bodyPr>
          <a:lstStyle/>
          <a:p>
            <a:pPr>
              <a:lnSpc>
                <a:spcPct val="90000"/>
              </a:lnSpc>
            </a:pPr>
            <a:r>
              <a:rPr lang="en-US" dirty="0"/>
              <a:t>The distances between most objects in space are huge, and mind boggling.</a:t>
            </a:r>
          </a:p>
          <a:p>
            <a:pPr>
              <a:lnSpc>
                <a:spcPct val="90000"/>
              </a:lnSpc>
            </a:pPr>
            <a:r>
              <a:rPr lang="en-US" dirty="0"/>
              <a:t>Because of the vast distances in space we use 2 measurements.</a:t>
            </a:r>
          </a:p>
          <a:p>
            <a:pPr>
              <a:lnSpc>
                <a:spcPct val="90000"/>
              </a:lnSpc>
              <a:buFont typeface="Wingdings" pitchFamily="2" charset="2"/>
              <a:buNone/>
            </a:pPr>
            <a:endParaRPr lang="en-US" sz="2400" dirty="0"/>
          </a:p>
        </p:txBody>
      </p:sp>
      <p:pic>
        <p:nvPicPr>
          <p:cNvPr id="22535" name="Picture 7" descr="Diagram of Our Solar System"/>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617788"/>
            <a:ext cx="4038600" cy="249555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4855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Astronomical Unit</a:t>
            </a:r>
          </a:p>
        </p:txBody>
      </p:sp>
      <p:sp>
        <p:nvSpPr>
          <p:cNvPr id="24579" name="Rectangle 3"/>
          <p:cNvSpPr>
            <a:spLocks noGrp="1" noChangeArrowheads="1"/>
          </p:cNvSpPr>
          <p:nvPr>
            <p:ph type="body" idx="1"/>
          </p:nvPr>
        </p:nvSpPr>
        <p:spPr/>
        <p:txBody>
          <a:bodyPr/>
          <a:lstStyle/>
          <a:p>
            <a:r>
              <a:rPr lang="en-US" sz="4000" dirty="0"/>
              <a:t>When we talk about distances inside the solar system: </a:t>
            </a:r>
          </a:p>
          <a:p>
            <a:pPr lvl="1"/>
            <a:r>
              <a:rPr lang="en-US" sz="3600" b="1" u="sng" dirty="0"/>
              <a:t>Astronomical Unit</a:t>
            </a:r>
            <a:r>
              <a:rPr lang="en-US" sz="3600" dirty="0"/>
              <a:t> (AU) : distance between </a:t>
            </a:r>
            <a:r>
              <a:rPr lang="en-US" sz="3600" dirty="0">
                <a:solidFill>
                  <a:srgbClr val="FFFF00"/>
                </a:solidFill>
              </a:rPr>
              <a:t>the Earth &amp; the sun </a:t>
            </a:r>
            <a:r>
              <a:rPr lang="en-US" sz="3600" dirty="0"/>
              <a:t>or 93 million miles.</a:t>
            </a:r>
          </a:p>
          <a:p>
            <a:endParaRPr lang="en-US" dirty="0"/>
          </a:p>
        </p:txBody>
      </p:sp>
    </p:spTree>
    <p:extLst>
      <p:ext uri="{BB962C8B-B14F-4D97-AF65-F5344CB8AC3E}">
        <p14:creationId xmlns:p14="http://schemas.microsoft.com/office/powerpoint/2010/main" val="830667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bldLvl="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AutoShape 2" descr="Astronomical un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Astronomical uni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Astronomical uni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2434" name="Picture 2" descr="http://www.daviddarling.info/images/interstellar_distances.jpg"/>
          <p:cNvPicPr>
            <a:picLocks noChangeAspect="1" noChangeArrowheads="1"/>
          </p:cNvPicPr>
          <p:nvPr/>
        </p:nvPicPr>
        <p:blipFill>
          <a:blip r:embed="rId2" cstate="print"/>
          <a:srcRect/>
          <a:stretch>
            <a:fillRect/>
          </a:stretch>
        </p:blipFill>
        <p:spPr bwMode="auto">
          <a:xfrm>
            <a:off x="381000" y="609600"/>
            <a:ext cx="8316227" cy="5486400"/>
          </a:xfrm>
          <a:prstGeom prst="rect">
            <a:avLst/>
          </a:prstGeom>
          <a:noFill/>
        </p:spPr>
      </p:pic>
    </p:spTree>
    <p:extLst>
      <p:ext uri="{BB962C8B-B14F-4D97-AF65-F5344CB8AC3E}">
        <p14:creationId xmlns:p14="http://schemas.microsoft.com/office/powerpoint/2010/main" val="3229143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Need to know terms:</a:t>
            </a:r>
          </a:p>
        </p:txBody>
      </p:sp>
      <p:sp>
        <p:nvSpPr>
          <p:cNvPr id="30723" name="Rectangle 3"/>
          <p:cNvSpPr>
            <a:spLocks noGrp="1" noChangeArrowheads="1"/>
          </p:cNvSpPr>
          <p:nvPr>
            <p:ph type="body" idx="1"/>
          </p:nvPr>
        </p:nvSpPr>
        <p:spPr>
          <a:xfrm>
            <a:off x="2438400" y="1600200"/>
            <a:ext cx="6248400" cy="4530725"/>
          </a:xfrm>
        </p:spPr>
        <p:txBody>
          <a:bodyPr/>
          <a:lstStyle/>
          <a:p>
            <a:r>
              <a:rPr lang="en-US" u="sng" dirty="0"/>
              <a:t>Revolution</a:t>
            </a:r>
            <a:r>
              <a:rPr lang="en-US" dirty="0"/>
              <a:t>: how long it takes a planet to go around the sun. </a:t>
            </a:r>
          </a:p>
          <a:p>
            <a:endParaRPr lang="en-US" dirty="0"/>
          </a:p>
          <a:p>
            <a:pPr>
              <a:buFont typeface="Wingdings" pitchFamily="2" charset="2"/>
              <a:buNone/>
            </a:pPr>
            <a:endParaRPr lang="en-US" dirty="0"/>
          </a:p>
          <a:p>
            <a:r>
              <a:rPr lang="en-US" u="sng" dirty="0"/>
              <a:t>Rotation</a:t>
            </a:r>
            <a:r>
              <a:rPr lang="en-US" dirty="0"/>
              <a:t>: how long it takes  a planet to turn once on its axis</a:t>
            </a:r>
            <a:r>
              <a:rPr lang="en-US" sz="2000" dirty="0"/>
              <a:t>.</a:t>
            </a:r>
          </a:p>
          <a:p>
            <a:endParaRPr lang="en-US" sz="2000" dirty="0"/>
          </a:p>
        </p:txBody>
      </p:sp>
      <p:pic>
        <p:nvPicPr>
          <p:cNvPr id="307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4038600"/>
            <a:ext cx="155098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731" name="Group 11"/>
          <p:cNvGrpSpPr>
            <a:grpSpLocks/>
          </p:cNvGrpSpPr>
          <p:nvPr/>
        </p:nvGrpSpPr>
        <p:grpSpPr bwMode="auto">
          <a:xfrm>
            <a:off x="0" y="1066800"/>
            <a:ext cx="2514600" cy="1785938"/>
            <a:chOff x="0" y="672"/>
            <a:chExt cx="1584" cy="1125"/>
          </a:xfrm>
        </p:grpSpPr>
        <p:pic>
          <p:nvPicPr>
            <p:cNvPr id="3072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72"/>
              <a:ext cx="1584" cy="1125"/>
            </a:xfrm>
            <a:prstGeom prst="rect">
              <a:avLst/>
            </a:prstGeom>
            <a:noFill/>
            <a:extLst>
              <a:ext uri="{909E8E84-426E-40DD-AFC4-6F175D3DCCD1}">
                <a14:hiddenFill xmlns:a14="http://schemas.microsoft.com/office/drawing/2010/main">
                  <a:solidFill>
                    <a:srgbClr val="FFFFFF"/>
                  </a:solidFill>
                </a14:hiddenFill>
              </a:ext>
            </a:extLst>
          </p:spPr>
        </p:pic>
        <p:sp>
          <p:nvSpPr>
            <p:cNvPr id="30730" name="AutoShape 10"/>
            <p:cNvSpPr>
              <a:spLocks noChangeArrowheads="1"/>
            </p:cNvSpPr>
            <p:nvPr/>
          </p:nvSpPr>
          <p:spPr bwMode="auto">
            <a:xfrm rot="11332397">
              <a:off x="1152" y="768"/>
              <a:ext cx="384" cy="960"/>
            </a:xfrm>
            <a:prstGeom prst="curvedRightArrow">
              <a:avLst>
                <a:gd name="adj1" fmla="val 50000"/>
                <a:gd name="adj2" fmla="val 10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455077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Light Year</a:t>
            </a:r>
          </a:p>
        </p:txBody>
      </p:sp>
      <p:sp>
        <p:nvSpPr>
          <p:cNvPr id="25603" name="Rectangle 3"/>
          <p:cNvSpPr>
            <a:spLocks noGrp="1" noChangeArrowheads="1"/>
          </p:cNvSpPr>
          <p:nvPr>
            <p:ph type="body" idx="1"/>
          </p:nvPr>
        </p:nvSpPr>
        <p:spPr>
          <a:xfrm>
            <a:off x="457200" y="1676400"/>
            <a:ext cx="3886200" cy="4530725"/>
          </a:xfrm>
        </p:spPr>
        <p:txBody>
          <a:bodyPr/>
          <a:lstStyle/>
          <a:p>
            <a:r>
              <a:rPr lang="en-US" sz="4000" b="1" u="sng" dirty="0"/>
              <a:t>Light Year</a:t>
            </a:r>
            <a:r>
              <a:rPr lang="en-US" sz="4000" dirty="0"/>
              <a:t>: the distance light travels in one year or 6 </a:t>
            </a:r>
            <a:r>
              <a:rPr lang="en-US" sz="4000" dirty="0">
                <a:solidFill>
                  <a:srgbClr val="FFFF00"/>
                </a:solidFill>
              </a:rPr>
              <a:t>trillion miles</a:t>
            </a:r>
          </a:p>
          <a:p>
            <a:endParaRPr lang="en-US" dirty="0"/>
          </a:p>
        </p:txBody>
      </p:sp>
      <p:pic>
        <p:nvPicPr>
          <p:cNvPr id="25604" name="Picture 4" descr="j04393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600200"/>
            <a:ext cx="3733800" cy="3733800"/>
          </a:xfrm>
          <a:prstGeom prst="rect">
            <a:avLst/>
          </a:prstGeom>
          <a:noFill/>
          <a:ln w="38100">
            <a:solidFill>
              <a:srgbClr val="000000"/>
            </a:solidFill>
            <a:miter lim="800000"/>
            <a:headEnd/>
            <a:tailEnd/>
          </a:ln>
          <a:effectLst>
            <a:outerShdw dist="107763" dir="2700000" algn="ctr" rotWithShape="0">
              <a:srgbClr val="F3FC78"/>
            </a:outerShdw>
          </a:effectLst>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4648200" y="5486400"/>
            <a:ext cx="4038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Comic Sans MS" pitchFamily="66" charset="0"/>
              </a:rPr>
              <a:t>Trivia: The Sun is so far away that light from the sun takes 8 minutes to reach the Earth, at LIGHT SPEED.</a:t>
            </a:r>
          </a:p>
        </p:txBody>
      </p:sp>
      <mc:AlternateContent xmlns:mc="http://schemas.openxmlformats.org/markup-compatibility/2006" xmlns:p14="http://schemas.microsoft.com/office/powerpoint/2010/main">
        <mc:Choice Requires="p14">
          <p:contentPart p14:bwMode="auto" r:id="rId3">
            <p14:nvContentPartPr>
              <p14:cNvPr id="95234" name="Ink 2"/>
              <p14:cNvContentPartPr>
                <a14:cpLocks xmlns:a14="http://schemas.microsoft.com/office/drawing/2010/main" noRot="1" noChangeAspect="1" noEditPoints="1" noChangeArrowheads="1" noChangeShapeType="1"/>
              </p14:cNvContentPartPr>
              <p14:nvPr/>
            </p14:nvContentPartPr>
            <p14:xfrm>
              <a:off x="2422525" y="3633788"/>
              <a:ext cx="309563" cy="595312"/>
            </p14:xfrm>
          </p:contentPart>
        </mc:Choice>
        <mc:Fallback xmlns="">
          <p:pic>
            <p:nvPicPr>
              <p:cNvPr id="95234" name="Ink 2"/>
              <p:cNvPicPr>
                <a:picLocks noRot="1" noChangeAspect="1" noEditPoints="1" noChangeArrowheads="1" noChangeShapeType="1"/>
              </p:cNvPicPr>
              <p:nvPr/>
            </p:nvPicPr>
            <p:blipFill>
              <a:blip r:embed="rId4" cstate="print"/>
              <a:stretch>
                <a:fillRect/>
              </a:stretch>
            </p:blipFill>
            <p:spPr>
              <a:xfrm>
                <a:off x="2406687" y="3570442"/>
                <a:ext cx="341239" cy="722005"/>
              </a:xfrm>
              <a:prstGeom prst="rect">
                <a:avLst/>
              </a:prstGeom>
            </p:spPr>
          </p:pic>
        </mc:Fallback>
      </mc:AlternateContent>
    </p:spTree>
    <p:extLst>
      <p:ext uri="{BB962C8B-B14F-4D97-AF65-F5344CB8AC3E}">
        <p14:creationId xmlns:p14="http://schemas.microsoft.com/office/powerpoint/2010/main" val="5295741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vvwv5oAf4I"/>
          <p:cNvPicPr>
            <a:picLocks noGrp="1" noRot="1" noChangeAspect="1"/>
          </p:cNvPicPr>
          <p:nvPr>
            <p:ph idx="1"/>
            <a:videoFile r:link="rId1"/>
          </p:nvPr>
        </p:nvPicPr>
        <p:blipFill>
          <a:blip r:embed="rId3"/>
          <a:stretch>
            <a:fillRect/>
          </a:stretch>
        </p:blipFill>
        <p:spPr>
          <a:xfrm>
            <a:off x="609600" y="1219200"/>
            <a:ext cx="8263467" cy="4648200"/>
          </a:xfrm>
          <a:prstGeom prst="rect">
            <a:avLst/>
          </a:prstGeom>
        </p:spPr>
      </p:pic>
    </p:spTree>
    <p:extLst>
      <p:ext uri="{BB962C8B-B14F-4D97-AF65-F5344CB8AC3E}">
        <p14:creationId xmlns:p14="http://schemas.microsoft.com/office/powerpoint/2010/main" val="2572330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p:txBody>
          <a:bodyPr/>
          <a:lstStyle/>
          <a:p>
            <a:r>
              <a:rPr lang="en-US" dirty="0"/>
              <a:t>Let’s Take a Tour</a:t>
            </a:r>
          </a:p>
        </p:txBody>
      </p:sp>
      <p:sp>
        <p:nvSpPr>
          <p:cNvPr id="26628" name="Rectangle 4"/>
          <p:cNvSpPr>
            <a:spLocks noGrp="1" noChangeArrowheads="1"/>
          </p:cNvSpPr>
          <p:nvPr>
            <p:ph type="subTitle" idx="1"/>
          </p:nvPr>
        </p:nvSpPr>
        <p:spPr/>
        <p:txBody>
          <a:bodyPr/>
          <a:lstStyle/>
          <a:p>
            <a:r>
              <a:rPr lang="en-US" dirty="0"/>
              <a:t>First Stop…</a:t>
            </a:r>
          </a:p>
          <a:p>
            <a:r>
              <a:rPr lang="en-US" dirty="0"/>
              <a:t>Mercury</a:t>
            </a:r>
          </a:p>
        </p:txBody>
      </p:sp>
    </p:spTree>
    <p:extLst>
      <p:ext uri="{BB962C8B-B14F-4D97-AF65-F5344CB8AC3E}">
        <p14:creationId xmlns:p14="http://schemas.microsoft.com/office/powerpoint/2010/main" val="272878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4964</TotalTime>
  <Words>6334</Words>
  <Application>Microsoft Office PowerPoint</Application>
  <PresentationFormat>On-screen Show (4:3)</PresentationFormat>
  <Paragraphs>683</Paragraphs>
  <Slides>172</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172</vt:i4>
      </vt:variant>
    </vt:vector>
  </HeadingPairs>
  <TitlesOfParts>
    <vt:vector size="181" baseType="lpstr">
      <vt:lpstr>Arial</vt:lpstr>
      <vt:lpstr>Arial Black</vt:lpstr>
      <vt:lpstr>Bradley Hand ITC</vt:lpstr>
      <vt:lpstr>Calibri</vt:lpstr>
      <vt:lpstr>Comic Sans MS</vt:lpstr>
      <vt:lpstr>Symbol</vt:lpstr>
      <vt:lpstr>Times New Roman</vt:lpstr>
      <vt:lpstr>Wingdings</vt:lpstr>
      <vt:lpstr>Office Theme</vt:lpstr>
      <vt:lpstr>Unit Astronomy</vt:lpstr>
      <vt:lpstr>Objectives for the Unit</vt:lpstr>
      <vt:lpstr>PowerPoint Presentation</vt:lpstr>
      <vt:lpstr>10 minute task</vt:lpstr>
      <vt:lpstr>Answers-HOW BIG?</vt:lpstr>
      <vt:lpstr>Answers-HOW FAR?</vt:lpstr>
      <vt:lpstr>ANSWERS-HOW OLD?</vt:lpstr>
      <vt:lpstr>PowerPoint Presentation</vt:lpstr>
      <vt:lpstr>The atmosphere</vt:lpstr>
      <vt:lpstr>Composition</vt:lpstr>
      <vt:lpstr>Air Pressure</vt:lpstr>
      <vt:lpstr>Gravity</vt:lpstr>
      <vt:lpstr>Air Temperature</vt:lpstr>
      <vt:lpstr>Layers of the Atmosphere</vt:lpstr>
      <vt:lpstr>PowerPoint Presentation</vt:lpstr>
      <vt:lpstr>Troposphere</vt:lpstr>
      <vt:lpstr>Stratosphere</vt:lpstr>
      <vt:lpstr>Mesosphere</vt:lpstr>
      <vt:lpstr>Thermosphere</vt:lpstr>
      <vt:lpstr>Ionosphere</vt:lpstr>
      <vt:lpstr>Introduction to Astronomy</vt:lpstr>
      <vt:lpstr>Julian Calendar</vt:lpstr>
      <vt:lpstr>Julian Calendar incorrect</vt:lpstr>
      <vt:lpstr>PowerPoint Presentation</vt:lpstr>
      <vt:lpstr>The beginning or astronomy</vt:lpstr>
      <vt:lpstr>PowerPoint Presentation</vt:lpstr>
      <vt:lpstr>PowerPoint Presentation</vt:lpstr>
      <vt:lpstr>PowerPoint Presentation</vt:lpstr>
      <vt:lpstr>The Moon</vt:lpstr>
      <vt:lpstr>Moon </vt:lpstr>
      <vt:lpstr>The Moon's Orbit</vt:lpstr>
      <vt:lpstr>Why do we never see the DARK SIDE? </vt:lpstr>
      <vt:lpstr>PowerPoint Presentation</vt:lpstr>
      <vt:lpstr>Phases</vt:lpstr>
      <vt:lpstr>New Moon</vt:lpstr>
      <vt:lpstr>Full Moon</vt:lpstr>
      <vt:lpstr>Blue Moon</vt:lpstr>
      <vt:lpstr>First Quarter Moon</vt:lpstr>
      <vt:lpstr>Third Quarter Moon</vt:lpstr>
      <vt:lpstr>Waxing</vt:lpstr>
      <vt:lpstr>Waning</vt:lpstr>
      <vt:lpstr>Crescent Moon</vt:lpstr>
      <vt:lpstr>Gibbous Moon</vt:lpstr>
      <vt:lpstr>PowerPoint Presentation</vt:lpstr>
      <vt:lpstr>Tides</vt:lpstr>
      <vt:lpstr>TIDES </vt:lpstr>
      <vt:lpstr>Moon Tide  </vt:lpstr>
      <vt:lpstr>Brain Check</vt:lpstr>
      <vt:lpstr>Moon Tides</vt:lpstr>
      <vt:lpstr>Semidiurnal tides</vt:lpstr>
      <vt:lpstr>The Tidal Day</vt:lpstr>
      <vt:lpstr>Brain Check</vt:lpstr>
      <vt:lpstr>The Sun Tide</vt:lpstr>
      <vt:lpstr>Spring Tides</vt:lpstr>
      <vt:lpstr>Neap Tides</vt:lpstr>
      <vt:lpstr>Brain Check </vt:lpstr>
      <vt:lpstr>Tidal Range</vt:lpstr>
      <vt:lpstr>Mont St. Michel</vt:lpstr>
      <vt:lpstr>Bay of Fundy</vt:lpstr>
      <vt:lpstr>Isaac Newton</vt:lpstr>
      <vt:lpstr>Tying it all together</vt:lpstr>
      <vt:lpstr>PowerPoint Presentation</vt:lpstr>
      <vt:lpstr>SPINNING OF THE EARTH</vt:lpstr>
      <vt:lpstr>PowerPoint Presentation</vt:lpstr>
      <vt:lpstr>PowerPoint Presentation</vt:lpstr>
      <vt:lpstr>PowerPoint Presentation</vt:lpstr>
      <vt:lpstr>PowerPoint Presentation</vt:lpstr>
      <vt:lpstr>PowerPoint Presentation</vt:lpstr>
      <vt:lpstr>Circumpolar Stars</vt:lpstr>
      <vt:lpstr>Celestial Equator</vt:lpstr>
      <vt:lpstr>Earth’s rotation</vt:lpstr>
      <vt:lpstr>Earth’s revolution</vt:lpstr>
      <vt:lpstr>ON THE SIDE…</vt:lpstr>
      <vt:lpstr>Why do we have seasons?</vt:lpstr>
      <vt:lpstr>Why do we have seasons?</vt:lpstr>
      <vt:lpstr>Why do we have seasons?</vt:lpstr>
      <vt:lpstr>Why do we have seasons?</vt:lpstr>
      <vt:lpstr>Seasons…in a nut shell</vt:lpstr>
      <vt:lpstr>Solstices</vt:lpstr>
      <vt:lpstr>SOLSTICE</vt:lpstr>
      <vt:lpstr>PowerPoint Presentation</vt:lpstr>
      <vt:lpstr>PowerPoint Presentation</vt:lpstr>
      <vt:lpstr>Equinoxes</vt:lpstr>
      <vt:lpstr>Equinox</vt:lpstr>
      <vt:lpstr>The Earth's seasons are not caused by the differences in the distance from the Sun throughout the year.</vt:lpstr>
      <vt:lpstr>The seasons are the result of the tilt of the Earth's axis. </vt:lpstr>
      <vt:lpstr>Review Look closely at where the Sun is hitting the Earth during each season:</vt:lpstr>
      <vt:lpstr>PowerPoint Presentation</vt:lpstr>
      <vt:lpstr>Take a trip around the Solar System</vt:lpstr>
      <vt:lpstr>What’s in our Solar System?</vt:lpstr>
      <vt:lpstr>PowerPoint Presentation</vt:lpstr>
      <vt:lpstr>PowerPoint Presentation</vt:lpstr>
      <vt:lpstr>Before we start exploring,  let’s talk about distances</vt:lpstr>
      <vt:lpstr>Astronomical Unit</vt:lpstr>
      <vt:lpstr>PowerPoint Presentation</vt:lpstr>
      <vt:lpstr>Need to know terms:</vt:lpstr>
      <vt:lpstr>Light Year</vt:lpstr>
      <vt:lpstr>PowerPoint Presentation</vt:lpstr>
      <vt:lpstr>Let’s Take a Tour</vt:lpstr>
      <vt:lpstr>Mercury</vt:lpstr>
      <vt:lpstr>Mercury Fast Facts</vt:lpstr>
      <vt:lpstr>Why is it named Mercury?</vt:lpstr>
      <vt:lpstr>PowerPoint Presentation</vt:lpstr>
      <vt:lpstr>0.723 AU 67.2 million miles 108.2 million km</vt:lpstr>
      <vt:lpstr>Venus</vt:lpstr>
      <vt:lpstr>Venus Fast Facts</vt:lpstr>
      <vt:lpstr>Venus Facts Continued…</vt:lpstr>
      <vt:lpstr>Why is it named Venus?</vt:lpstr>
      <vt:lpstr>PowerPoint Presentation</vt:lpstr>
      <vt:lpstr>1 AU 93 million miles 149.6 million km</vt:lpstr>
      <vt:lpstr>Earth</vt:lpstr>
      <vt:lpstr>Earth Fast Facts</vt:lpstr>
      <vt:lpstr>Satellites</vt:lpstr>
      <vt:lpstr>PowerPoint Presentation</vt:lpstr>
      <vt:lpstr>Why is it named Earth?</vt:lpstr>
      <vt:lpstr>1.524 AU 141.6 million miles 227.9 million km</vt:lpstr>
      <vt:lpstr>Mars</vt:lpstr>
      <vt:lpstr>Mars Fast Facts</vt:lpstr>
      <vt:lpstr>Mars’ Surface</vt:lpstr>
      <vt:lpstr>Mars’ Satellites</vt:lpstr>
      <vt:lpstr>Why is it named Mars?</vt:lpstr>
      <vt:lpstr>PowerPoint Presentation</vt:lpstr>
      <vt:lpstr>We have now left the Inner Planets</vt:lpstr>
      <vt:lpstr>Brain Bender</vt:lpstr>
      <vt:lpstr>PowerPoint Presentation</vt:lpstr>
      <vt:lpstr>5.203 AU 483.6 million miles 778.3 million km</vt:lpstr>
      <vt:lpstr>Oh No….  We’ve hit an asteroid field!</vt:lpstr>
      <vt:lpstr>Jupiter</vt:lpstr>
      <vt:lpstr>Jupiter Fast Facts</vt:lpstr>
      <vt:lpstr>Jupiter’s Atmosphere</vt:lpstr>
      <vt:lpstr>Rings</vt:lpstr>
      <vt:lpstr>Jupiter’s Satellites</vt:lpstr>
      <vt:lpstr>Galilean Moons</vt:lpstr>
      <vt:lpstr>PowerPoint Presentation</vt:lpstr>
      <vt:lpstr>How did Jupiter get its name? </vt:lpstr>
      <vt:lpstr>PowerPoint Presentation</vt:lpstr>
      <vt:lpstr>9.539 AU 886.7 million miles 1,427.0 million km</vt:lpstr>
      <vt:lpstr>Saturn</vt:lpstr>
      <vt:lpstr>Earth from Saturn</vt:lpstr>
      <vt:lpstr>Saturn Fast Facts</vt:lpstr>
      <vt:lpstr>Saturn’s atmosphere</vt:lpstr>
      <vt:lpstr>Rings</vt:lpstr>
      <vt:lpstr>Saturn’s satellites</vt:lpstr>
      <vt:lpstr>Saturn’s satellites</vt:lpstr>
      <vt:lpstr>More Moons</vt:lpstr>
      <vt:lpstr>Saturn Myth</vt:lpstr>
      <vt:lpstr>PowerPoint Presentation</vt:lpstr>
      <vt:lpstr>19.18 AU 1,784.0 million miles 2,871.0 million km</vt:lpstr>
      <vt:lpstr>Uranus</vt:lpstr>
      <vt:lpstr>Uranus</vt:lpstr>
      <vt:lpstr>Uranus Fast Facts </vt:lpstr>
      <vt:lpstr>Uranus Rings</vt:lpstr>
      <vt:lpstr>Uranus Satellites</vt:lpstr>
      <vt:lpstr>Uranus Myth</vt:lpstr>
      <vt:lpstr>Uranus Myth</vt:lpstr>
      <vt:lpstr>PowerPoint Presentation</vt:lpstr>
      <vt:lpstr>30.06 AU 2,794.4 million miles 4,497.1 million km It took the Voyager Spacecraft 12 YEARS to reach it!</vt:lpstr>
      <vt:lpstr>Neptune</vt:lpstr>
      <vt:lpstr>Neptune Fast Facts</vt:lpstr>
      <vt:lpstr>Neptune’s Rings</vt:lpstr>
      <vt:lpstr>Neptune’s Moons</vt:lpstr>
      <vt:lpstr>Why is it called Neptune?</vt:lpstr>
      <vt:lpstr>We have just left the  Gas Giants behind!</vt:lpstr>
      <vt:lpstr>PowerPoint Presentation</vt:lpstr>
      <vt:lpstr>Wait a minute…what about Pluto????</vt:lpstr>
      <vt:lpstr>Why is Pluto not a planet?</vt:lpstr>
      <vt:lpstr>Dwarf Planets</vt:lpstr>
      <vt:lpstr>Let’s put our solar system in perspective….</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Astronomy</dc:title>
  <dc:creator>Leanna</dc:creator>
  <cp:lastModifiedBy>template</cp:lastModifiedBy>
  <cp:revision>148</cp:revision>
  <dcterms:created xsi:type="dcterms:W3CDTF">2012-04-09T18:56:12Z</dcterms:created>
  <dcterms:modified xsi:type="dcterms:W3CDTF">2017-01-27T17:57:01Z</dcterms:modified>
</cp:coreProperties>
</file>