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6" r:id="rId6"/>
    <p:sldId id="259" r:id="rId7"/>
    <p:sldId id="258" r:id="rId8"/>
    <p:sldId id="262" r:id="rId9"/>
    <p:sldId id="261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29CE-4F9D-49A1-A9D0-4051E7AC8C15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2558-1BA8-4884-8177-48A78881A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29CE-4F9D-49A1-A9D0-4051E7AC8C15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2558-1BA8-4884-8177-48A78881A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29CE-4F9D-49A1-A9D0-4051E7AC8C15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2558-1BA8-4884-8177-48A78881A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29CE-4F9D-49A1-A9D0-4051E7AC8C15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2558-1BA8-4884-8177-48A78881A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29CE-4F9D-49A1-A9D0-4051E7AC8C15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2558-1BA8-4884-8177-48A78881A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29CE-4F9D-49A1-A9D0-4051E7AC8C15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2558-1BA8-4884-8177-48A78881A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29CE-4F9D-49A1-A9D0-4051E7AC8C15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2558-1BA8-4884-8177-48A78881A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29CE-4F9D-49A1-A9D0-4051E7AC8C15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2558-1BA8-4884-8177-48A78881A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29CE-4F9D-49A1-A9D0-4051E7AC8C15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2558-1BA8-4884-8177-48A78881A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29CE-4F9D-49A1-A9D0-4051E7AC8C15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2558-1BA8-4884-8177-48A78881A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29CE-4F9D-49A1-A9D0-4051E7AC8C15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2558-1BA8-4884-8177-48A78881A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29CE-4F9D-49A1-A9D0-4051E7AC8C15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2558-1BA8-4884-8177-48A78881A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Eye Spy Welding Dangers!!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justindeeter.com/wp-content/uploads/2013/08/Da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05200"/>
            <a:ext cx="7143750" cy="2819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609600"/>
            <a:ext cx="472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EYE SPY WELDING DANGERS</a:t>
            </a:r>
            <a:endParaRPr lang="en-US" sz="5400" b="1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268" name="Picture 4" descr="http://www.professionalresumewriters.net/wp-content/uploads/2014/07/Dang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3200400" cy="2822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037" t="1375" r="40376"/>
          <a:stretch>
            <a:fillRect/>
          </a:stretch>
        </p:blipFill>
        <p:spPr bwMode="auto">
          <a:xfrm>
            <a:off x="266700" y="183356"/>
            <a:ext cx="8610600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0143"/>
          <a:stretch>
            <a:fillRect/>
          </a:stretch>
        </p:blipFill>
        <p:spPr bwMode="auto">
          <a:xfrm>
            <a:off x="1643063" y="138113"/>
            <a:ext cx="585787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40625"/>
          <a:stretch>
            <a:fillRect/>
          </a:stretch>
        </p:blipFill>
        <p:spPr bwMode="auto">
          <a:xfrm>
            <a:off x="228600" y="128588"/>
            <a:ext cx="86868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0417"/>
          <a:stretch>
            <a:fillRect/>
          </a:stretch>
        </p:blipFill>
        <p:spPr bwMode="auto">
          <a:xfrm>
            <a:off x="1676400" y="128588"/>
            <a:ext cx="57912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1285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80975"/>
            <a:ext cx="863917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38113"/>
            <a:ext cx="873442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14300"/>
            <a:ext cx="87344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62154" b="2824"/>
          <a:stretch>
            <a:fillRect/>
          </a:stretch>
        </p:blipFill>
        <p:spPr bwMode="auto">
          <a:xfrm>
            <a:off x="2019300" y="-15268"/>
            <a:ext cx="5105400" cy="688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54172" b="25154"/>
          <a:stretch>
            <a:fillRect/>
          </a:stretch>
        </p:blipFill>
        <p:spPr bwMode="auto">
          <a:xfrm>
            <a:off x="576511" y="0"/>
            <a:ext cx="7990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1375" r="39802"/>
          <a:stretch>
            <a:fillRect/>
          </a:stretch>
        </p:blipFill>
        <p:spPr bwMode="auto">
          <a:xfrm>
            <a:off x="228600" y="183356"/>
            <a:ext cx="8686800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&quot;No&quot; Symbol 4"/>
          <p:cNvSpPr/>
          <p:nvPr/>
        </p:nvSpPr>
        <p:spPr>
          <a:xfrm>
            <a:off x="4876800" y="5257800"/>
            <a:ext cx="1295400" cy="1219200"/>
          </a:xfrm>
          <a:prstGeom prst="noSmoking">
            <a:avLst>
              <a:gd name="adj" fmla="val 610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61254"/>
          <a:stretch>
            <a:fillRect/>
          </a:stretch>
        </p:blipFill>
        <p:spPr bwMode="auto">
          <a:xfrm>
            <a:off x="1776413" y="138113"/>
            <a:ext cx="559117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000000"/>
      </a:lt1>
      <a:dk2>
        <a:srgbClr val="FFFF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Eye Spy Welding Dangers!!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RASD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Spy Welding Dangers!!</dc:title>
  <dc:creator>jkush</dc:creator>
  <cp:lastModifiedBy>jkush</cp:lastModifiedBy>
  <cp:revision>4</cp:revision>
  <dcterms:created xsi:type="dcterms:W3CDTF">2016-01-15T16:33:35Z</dcterms:created>
  <dcterms:modified xsi:type="dcterms:W3CDTF">2019-02-11T17:20:09Z</dcterms:modified>
</cp:coreProperties>
</file>